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22"/>
  </p:notesMasterIdLst>
  <p:handoutMasterIdLst>
    <p:handoutMasterId r:id="rId23"/>
  </p:handoutMasterIdLst>
  <p:sldIdLst>
    <p:sldId id="256" r:id="rId2"/>
    <p:sldId id="257" r:id="rId3"/>
    <p:sldId id="258" r:id="rId4"/>
    <p:sldId id="272" r:id="rId5"/>
    <p:sldId id="273" r:id="rId6"/>
    <p:sldId id="274" r:id="rId7"/>
    <p:sldId id="275" r:id="rId8"/>
    <p:sldId id="276" r:id="rId9"/>
    <p:sldId id="277" r:id="rId10"/>
    <p:sldId id="278" r:id="rId11"/>
    <p:sldId id="266" r:id="rId12"/>
    <p:sldId id="267" r:id="rId13"/>
    <p:sldId id="259" r:id="rId14"/>
    <p:sldId id="260" r:id="rId15"/>
    <p:sldId id="269" r:id="rId16"/>
    <p:sldId id="271" r:id="rId17"/>
    <p:sldId id="262" r:id="rId18"/>
    <p:sldId id="264" r:id="rId19"/>
    <p:sldId id="265" r:id="rId20"/>
    <p:sldId id="263" r:id="rId21"/>
  </p:sldIdLst>
  <p:sldSz cx="7991475" cy="102600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8AD"/>
    <a:srgbClr val="F37D35"/>
    <a:srgbClr val="F7E4E0"/>
    <a:srgbClr val="1C5838"/>
    <a:srgbClr val="290044"/>
    <a:srgbClr val="B22144"/>
    <a:srgbClr val="480F6E"/>
    <a:srgbClr val="C39AFF"/>
    <a:srgbClr val="4C113B"/>
    <a:srgbClr val="2F24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3" autoAdjust="0"/>
    <p:restoredTop sz="96301"/>
  </p:normalViewPr>
  <p:slideViewPr>
    <p:cSldViewPr snapToGrid="0">
      <p:cViewPr varScale="1">
        <p:scale>
          <a:sx n="60" d="100"/>
          <a:sy n="60" d="100"/>
        </p:scale>
        <p:origin x="2232" y="43"/>
      </p:cViewPr>
      <p:guideLst/>
    </p:cSldViewPr>
  </p:slideViewPr>
  <p:notesTextViewPr>
    <p:cViewPr>
      <p:scale>
        <a:sx n="1" d="1"/>
        <a:sy n="1" d="1"/>
      </p:scale>
      <p:origin x="0" y="0"/>
    </p:cViewPr>
  </p:notesTextViewPr>
  <p:notesViewPr>
    <p:cSldViewPr snapToGrid="0">
      <p:cViewPr varScale="1">
        <p:scale>
          <a:sx n="167" d="100"/>
          <a:sy n="167" d="100"/>
        </p:scale>
        <p:origin x="543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A3966A1-7B92-E6CA-1554-F573ABDA74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B8B8C7D4-9F0D-4C55-81CD-B8C58B027E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82054C-C4D5-B846-A5B8-DF00B670565E}" type="datetimeFigureOut">
              <a:rPr lang="es-CO" smtClean="0"/>
              <a:t>1/06/2026</a:t>
            </a:fld>
            <a:endParaRPr lang="es-CO"/>
          </a:p>
        </p:txBody>
      </p:sp>
      <p:sp>
        <p:nvSpPr>
          <p:cNvPr id="4" name="Marcador de pie de página 3">
            <a:extLst>
              <a:ext uri="{FF2B5EF4-FFF2-40B4-BE49-F238E27FC236}">
                <a16:creationId xmlns:a16="http://schemas.microsoft.com/office/drawing/2014/main" id="{FE4AF616-E19A-5B64-5BA0-3DEE7AEA5B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4C3890EB-27FC-EC9D-2D38-93465EBD2C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EB3708-778E-B14B-B5F1-3E15394A6196}" type="slidenum">
              <a:rPr lang="es-CO" smtClean="0"/>
              <a:t>‹#›</a:t>
            </a:fld>
            <a:endParaRPr lang="es-CO"/>
          </a:p>
        </p:txBody>
      </p:sp>
    </p:spTree>
    <p:extLst>
      <p:ext uri="{BB962C8B-B14F-4D97-AF65-F5344CB8AC3E}">
        <p14:creationId xmlns:p14="http://schemas.microsoft.com/office/powerpoint/2010/main" val="3050839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33AC3-105B-864F-906D-249510CF6BCD}" type="datetimeFigureOut">
              <a:rPr lang="es-CO" smtClean="0"/>
              <a:t>1/06/2026</a:t>
            </a:fld>
            <a:endParaRPr lang="es-CO"/>
          </a:p>
        </p:txBody>
      </p:sp>
      <p:sp>
        <p:nvSpPr>
          <p:cNvPr id="4" name="Marcador de imagen de diapositiva 3"/>
          <p:cNvSpPr>
            <a:spLocks noGrp="1" noRot="1" noChangeAspect="1"/>
          </p:cNvSpPr>
          <p:nvPr>
            <p:ph type="sldImg" idx="2"/>
          </p:nvPr>
        </p:nvSpPr>
        <p:spPr>
          <a:xfrm>
            <a:off x="2227263" y="1143000"/>
            <a:ext cx="2403475"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F9A89-884F-EC4D-B02D-638F9FB9E793}" type="slidenum">
              <a:rPr lang="es-CO" smtClean="0"/>
              <a:t>‹#›</a:t>
            </a:fld>
            <a:endParaRPr lang="es-CO"/>
          </a:p>
        </p:txBody>
      </p:sp>
    </p:spTree>
    <p:extLst>
      <p:ext uri="{BB962C8B-B14F-4D97-AF65-F5344CB8AC3E}">
        <p14:creationId xmlns:p14="http://schemas.microsoft.com/office/powerpoint/2010/main" val="224039470"/>
      </p:ext>
    </p:extLst>
  </p:cSld>
  <p:clrMap bg1="lt1" tx1="dk1" bg2="lt2" tx2="dk2" accent1="accent1" accent2="accent2" accent3="accent3" accent4="accent4" accent5="accent5" accent6="accent6" hlink="hlink" folHlink="folHlink"/>
  <p:notesStyle>
    <a:lvl1pPr marL="0" algn="l" defTabSz="938357" rtl="0" eaLnBrk="1" latinLnBrk="0" hangingPunct="1">
      <a:defRPr sz="1231" kern="1200">
        <a:solidFill>
          <a:schemeClr val="tx1"/>
        </a:solidFill>
        <a:latin typeface="+mn-lt"/>
        <a:ea typeface="+mn-ea"/>
        <a:cs typeface="+mn-cs"/>
      </a:defRPr>
    </a:lvl1pPr>
    <a:lvl2pPr marL="469179" algn="l" defTabSz="938357" rtl="0" eaLnBrk="1" latinLnBrk="0" hangingPunct="1">
      <a:defRPr sz="1231" kern="1200">
        <a:solidFill>
          <a:schemeClr val="tx1"/>
        </a:solidFill>
        <a:latin typeface="+mn-lt"/>
        <a:ea typeface="+mn-ea"/>
        <a:cs typeface="+mn-cs"/>
      </a:defRPr>
    </a:lvl2pPr>
    <a:lvl3pPr marL="938357" algn="l" defTabSz="938357" rtl="0" eaLnBrk="1" latinLnBrk="0" hangingPunct="1">
      <a:defRPr sz="1231" kern="1200">
        <a:solidFill>
          <a:schemeClr val="tx1"/>
        </a:solidFill>
        <a:latin typeface="+mn-lt"/>
        <a:ea typeface="+mn-ea"/>
        <a:cs typeface="+mn-cs"/>
      </a:defRPr>
    </a:lvl3pPr>
    <a:lvl4pPr marL="1407536" algn="l" defTabSz="938357" rtl="0" eaLnBrk="1" latinLnBrk="0" hangingPunct="1">
      <a:defRPr sz="1231" kern="1200">
        <a:solidFill>
          <a:schemeClr val="tx1"/>
        </a:solidFill>
        <a:latin typeface="+mn-lt"/>
        <a:ea typeface="+mn-ea"/>
        <a:cs typeface="+mn-cs"/>
      </a:defRPr>
    </a:lvl4pPr>
    <a:lvl5pPr marL="1876715" algn="l" defTabSz="938357" rtl="0" eaLnBrk="1" latinLnBrk="0" hangingPunct="1">
      <a:defRPr sz="1231" kern="1200">
        <a:solidFill>
          <a:schemeClr val="tx1"/>
        </a:solidFill>
        <a:latin typeface="+mn-lt"/>
        <a:ea typeface="+mn-ea"/>
        <a:cs typeface="+mn-cs"/>
      </a:defRPr>
    </a:lvl5pPr>
    <a:lvl6pPr marL="2345893" algn="l" defTabSz="938357" rtl="0" eaLnBrk="1" latinLnBrk="0" hangingPunct="1">
      <a:defRPr sz="1231" kern="1200">
        <a:solidFill>
          <a:schemeClr val="tx1"/>
        </a:solidFill>
        <a:latin typeface="+mn-lt"/>
        <a:ea typeface="+mn-ea"/>
        <a:cs typeface="+mn-cs"/>
      </a:defRPr>
    </a:lvl6pPr>
    <a:lvl7pPr marL="2815072" algn="l" defTabSz="938357" rtl="0" eaLnBrk="1" latinLnBrk="0" hangingPunct="1">
      <a:defRPr sz="1231" kern="1200">
        <a:solidFill>
          <a:schemeClr val="tx1"/>
        </a:solidFill>
        <a:latin typeface="+mn-lt"/>
        <a:ea typeface="+mn-ea"/>
        <a:cs typeface="+mn-cs"/>
      </a:defRPr>
    </a:lvl7pPr>
    <a:lvl8pPr marL="3284250" algn="l" defTabSz="938357" rtl="0" eaLnBrk="1" latinLnBrk="0" hangingPunct="1">
      <a:defRPr sz="1231" kern="1200">
        <a:solidFill>
          <a:schemeClr val="tx1"/>
        </a:solidFill>
        <a:latin typeface="+mn-lt"/>
        <a:ea typeface="+mn-ea"/>
        <a:cs typeface="+mn-cs"/>
      </a:defRPr>
    </a:lvl8pPr>
    <a:lvl9pPr marL="3753429" algn="l" defTabSz="938357" rtl="0" eaLnBrk="1" latinLnBrk="0" hangingPunct="1">
      <a:defRPr sz="123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99361" y="1679128"/>
            <a:ext cx="6792754" cy="3572005"/>
          </a:xfrm>
        </p:spPr>
        <p:txBody>
          <a:bodyPr anchor="b"/>
          <a:lstStyle>
            <a:lvl1pPr algn="ctr">
              <a:defRPr sz="5244"/>
            </a:lvl1pPr>
          </a:lstStyle>
          <a:p>
            <a:r>
              <a:rPr lang="es-MX"/>
              <a:t>Haz clic para modificar el estilo de título del patrón</a:t>
            </a:r>
            <a:endParaRPr lang="en-US" dirty="0"/>
          </a:p>
        </p:txBody>
      </p:sp>
      <p:sp>
        <p:nvSpPr>
          <p:cNvPr id="3" name="Subtitle 2"/>
          <p:cNvSpPr>
            <a:spLocks noGrp="1"/>
          </p:cNvSpPr>
          <p:nvPr>
            <p:ph type="subTitle" idx="1"/>
          </p:nvPr>
        </p:nvSpPr>
        <p:spPr>
          <a:xfrm>
            <a:off x="998935" y="5388883"/>
            <a:ext cx="5993606" cy="2477127"/>
          </a:xfrm>
        </p:spPr>
        <p:txBody>
          <a:bodyPr/>
          <a:lstStyle>
            <a:lvl1pPr marL="0" indent="0" algn="ctr">
              <a:buNone/>
              <a:defRPr sz="2098"/>
            </a:lvl1pPr>
            <a:lvl2pPr marL="399593" indent="0" algn="ctr">
              <a:buNone/>
              <a:defRPr sz="1748"/>
            </a:lvl2pPr>
            <a:lvl3pPr marL="799186" indent="0" algn="ctr">
              <a:buNone/>
              <a:defRPr sz="1573"/>
            </a:lvl3pPr>
            <a:lvl4pPr marL="1198778" indent="0" algn="ctr">
              <a:buNone/>
              <a:defRPr sz="1398"/>
            </a:lvl4pPr>
            <a:lvl5pPr marL="1598371" indent="0" algn="ctr">
              <a:buNone/>
              <a:defRPr sz="1398"/>
            </a:lvl5pPr>
            <a:lvl6pPr marL="1997964" indent="0" algn="ctr">
              <a:buNone/>
              <a:defRPr sz="1398"/>
            </a:lvl6pPr>
            <a:lvl7pPr marL="2397557" indent="0" algn="ctr">
              <a:buNone/>
              <a:defRPr sz="1398"/>
            </a:lvl7pPr>
            <a:lvl8pPr marL="2797150" indent="0" algn="ctr">
              <a:buNone/>
              <a:defRPr sz="1398"/>
            </a:lvl8pPr>
            <a:lvl9pPr marL="3196742" indent="0" algn="ctr">
              <a:buNone/>
              <a:defRPr sz="1398"/>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EA12E1B9-D483-1D45-8635-AA5B4210845E}" type="datetime1">
              <a:rPr lang="es-CO" smtClean="0"/>
              <a:t>1/06/2026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0E4507D3-FF5F-6543-BB60-CF245D75216E}" type="slidenum">
              <a:rPr lang="es-CO" smtClean="0"/>
              <a:t>‹#›</a:t>
            </a:fld>
            <a:endParaRPr lang="es-CO"/>
          </a:p>
        </p:txBody>
      </p:sp>
    </p:spTree>
    <p:extLst>
      <p:ext uri="{BB962C8B-B14F-4D97-AF65-F5344CB8AC3E}">
        <p14:creationId xmlns:p14="http://schemas.microsoft.com/office/powerpoint/2010/main" val="2463947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99272421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8900" y="546251"/>
            <a:ext cx="1723162" cy="8694887"/>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549414" y="546251"/>
            <a:ext cx="5069592" cy="8694887"/>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43334672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os objetos">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9415" y="546253"/>
            <a:ext cx="4597071" cy="1983129"/>
          </a:xfrm>
        </p:spPr>
        <p:txBody>
          <a:bodyPr/>
          <a:lstStyle/>
          <a:p>
            <a:r>
              <a:rPr lang="es-MX"/>
              <a:t>Haz clic para modificar el estilo de título del patrón</a:t>
            </a:r>
            <a:endParaRPr lang="en-US" dirty="0"/>
          </a:p>
        </p:txBody>
      </p:sp>
      <p:sp>
        <p:nvSpPr>
          <p:cNvPr id="3" name="Content Placeholder 2"/>
          <p:cNvSpPr>
            <a:spLocks noGrp="1"/>
          </p:cNvSpPr>
          <p:nvPr>
            <p:ph sz="half" idx="1" hasCustomPrompt="1"/>
          </p:nvPr>
        </p:nvSpPr>
        <p:spPr>
          <a:xfrm>
            <a:off x="549414" y="2731254"/>
            <a:ext cx="4597070" cy="6509884"/>
          </a:xfrm>
        </p:spPr>
        <p:txBody>
          <a:bodyPr/>
          <a:lstStyle>
            <a:lvl1pPr>
              <a:buNone/>
              <a:defRPr b="0" i="0">
                <a:latin typeface="Lato" panose="020F0502020204030203" pitchFamily="34" charset="0"/>
                <a:ea typeface="Lato" panose="020F0502020204030203" pitchFamily="34" charset="0"/>
                <a:cs typeface="Lato" panose="020F0502020204030203" pitchFamily="34" charset="0"/>
              </a:defRPr>
            </a:lvl1pPr>
          </a:lstStyle>
          <a:p>
            <a:pPr lvl="0"/>
            <a:r>
              <a:rPr lang="en-US" dirty="0"/>
              <a:t>Text</a:t>
            </a:r>
          </a:p>
        </p:txBody>
      </p:sp>
      <p:sp>
        <p:nvSpPr>
          <p:cNvPr id="7" name="Slide Number Placeholder 6"/>
          <p:cNvSpPr>
            <a:spLocks noGrp="1"/>
          </p:cNvSpPr>
          <p:nvPr>
            <p:ph type="sldNum" sz="quarter" idx="12"/>
          </p:nvPr>
        </p:nvSpPr>
        <p:spPr>
          <a:xfrm>
            <a:off x="5643979" y="9509514"/>
            <a:ext cx="1798082" cy="546251"/>
          </a:xfrm>
          <a:prstGeom prst="rect">
            <a:avLst/>
          </a:prstGeom>
        </p:spPr>
        <p:txBody>
          <a:bodyPr/>
          <a:lstStyle/>
          <a:p>
            <a:fld id="{0E4507D3-FF5F-6543-BB60-CF245D75216E}" type="slidenum">
              <a:rPr lang="es-CO" smtClean="0"/>
              <a:t>‹#›</a:t>
            </a:fld>
            <a:endParaRPr lang="es-CO"/>
          </a:p>
        </p:txBody>
      </p:sp>
    </p:spTree>
    <p:extLst>
      <p:ext uri="{BB962C8B-B14F-4D97-AF65-F5344CB8AC3E}">
        <p14:creationId xmlns:p14="http://schemas.microsoft.com/office/powerpoint/2010/main" val="3405979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014515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45252" y="2557881"/>
            <a:ext cx="6892647" cy="4267880"/>
          </a:xfrm>
        </p:spPr>
        <p:txBody>
          <a:bodyPr anchor="b"/>
          <a:lstStyle>
            <a:lvl1pPr>
              <a:defRPr sz="5244"/>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545252" y="6866137"/>
            <a:ext cx="6892647" cy="2244377"/>
          </a:xfrm>
        </p:spPr>
        <p:txBody>
          <a:bodyPr/>
          <a:lstStyle>
            <a:lvl1pPr marL="0" indent="0">
              <a:buNone/>
              <a:defRPr sz="2098">
                <a:solidFill>
                  <a:schemeClr val="tx1">
                    <a:tint val="82000"/>
                  </a:schemeClr>
                </a:solidFill>
              </a:defRPr>
            </a:lvl1pPr>
            <a:lvl2pPr marL="399593" indent="0">
              <a:buNone/>
              <a:defRPr sz="1748">
                <a:solidFill>
                  <a:schemeClr val="tx1">
                    <a:tint val="82000"/>
                  </a:schemeClr>
                </a:solidFill>
              </a:defRPr>
            </a:lvl2pPr>
            <a:lvl3pPr marL="799186" indent="0">
              <a:buNone/>
              <a:defRPr sz="1573">
                <a:solidFill>
                  <a:schemeClr val="tx1">
                    <a:tint val="82000"/>
                  </a:schemeClr>
                </a:solidFill>
              </a:defRPr>
            </a:lvl3pPr>
            <a:lvl4pPr marL="1198778" indent="0">
              <a:buNone/>
              <a:defRPr sz="1398">
                <a:solidFill>
                  <a:schemeClr val="tx1">
                    <a:tint val="82000"/>
                  </a:schemeClr>
                </a:solidFill>
              </a:defRPr>
            </a:lvl4pPr>
            <a:lvl5pPr marL="1598371" indent="0">
              <a:buNone/>
              <a:defRPr sz="1398">
                <a:solidFill>
                  <a:schemeClr val="tx1">
                    <a:tint val="82000"/>
                  </a:schemeClr>
                </a:solidFill>
              </a:defRPr>
            </a:lvl5pPr>
            <a:lvl6pPr marL="1997964" indent="0">
              <a:buNone/>
              <a:defRPr sz="1398">
                <a:solidFill>
                  <a:schemeClr val="tx1">
                    <a:tint val="82000"/>
                  </a:schemeClr>
                </a:solidFill>
              </a:defRPr>
            </a:lvl6pPr>
            <a:lvl7pPr marL="2397557" indent="0">
              <a:buNone/>
              <a:defRPr sz="1398">
                <a:solidFill>
                  <a:schemeClr val="tx1">
                    <a:tint val="82000"/>
                  </a:schemeClr>
                </a:solidFill>
              </a:defRPr>
            </a:lvl7pPr>
            <a:lvl8pPr marL="2797150" indent="0">
              <a:buNone/>
              <a:defRPr sz="1398">
                <a:solidFill>
                  <a:schemeClr val="tx1">
                    <a:tint val="82000"/>
                  </a:schemeClr>
                </a:solidFill>
              </a:defRPr>
            </a:lvl8pPr>
            <a:lvl9pPr marL="3196742" indent="0">
              <a:buNone/>
              <a:defRPr sz="1398">
                <a:solidFill>
                  <a:schemeClr val="tx1">
                    <a:tint val="82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F70378FC-BD04-E64F-99DB-5BFF72E0CA12}" type="datetime1">
              <a:rPr lang="es-CO" smtClean="0"/>
              <a:t>1/06/2026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0E4507D3-FF5F-6543-BB60-CF245D75216E}" type="slidenum">
              <a:rPr lang="es-CO" smtClean="0"/>
              <a:t>‹#›</a:t>
            </a:fld>
            <a:endParaRPr lang="es-CO"/>
          </a:p>
        </p:txBody>
      </p:sp>
    </p:spTree>
    <p:extLst>
      <p:ext uri="{BB962C8B-B14F-4D97-AF65-F5344CB8AC3E}">
        <p14:creationId xmlns:p14="http://schemas.microsoft.com/office/powerpoint/2010/main" val="4254018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549414" y="2731253"/>
            <a:ext cx="3396377" cy="650988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4045684" y="2731253"/>
            <a:ext cx="3396377" cy="650988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91212430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50455" y="546253"/>
            <a:ext cx="6892647" cy="1983128"/>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550456" y="2515129"/>
            <a:ext cx="3380768" cy="1232626"/>
          </a:xfrm>
        </p:spPr>
        <p:txBody>
          <a:bodyPr anchor="b"/>
          <a:lstStyle>
            <a:lvl1pPr marL="0" indent="0">
              <a:buNone/>
              <a:defRPr sz="2098" b="1"/>
            </a:lvl1pPr>
            <a:lvl2pPr marL="399593" indent="0">
              <a:buNone/>
              <a:defRPr sz="1748" b="1"/>
            </a:lvl2pPr>
            <a:lvl3pPr marL="799186" indent="0">
              <a:buNone/>
              <a:defRPr sz="1573" b="1"/>
            </a:lvl3pPr>
            <a:lvl4pPr marL="1198778" indent="0">
              <a:buNone/>
              <a:defRPr sz="1398" b="1"/>
            </a:lvl4pPr>
            <a:lvl5pPr marL="1598371" indent="0">
              <a:buNone/>
              <a:defRPr sz="1398" b="1"/>
            </a:lvl5pPr>
            <a:lvl6pPr marL="1997964" indent="0">
              <a:buNone/>
              <a:defRPr sz="1398" b="1"/>
            </a:lvl6pPr>
            <a:lvl7pPr marL="2397557" indent="0">
              <a:buNone/>
              <a:defRPr sz="1398" b="1"/>
            </a:lvl7pPr>
            <a:lvl8pPr marL="2797150" indent="0">
              <a:buNone/>
              <a:defRPr sz="1398" b="1"/>
            </a:lvl8pPr>
            <a:lvl9pPr marL="3196742" indent="0">
              <a:buNone/>
              <a:defRPr sz="1398" b="1"/>
            </a:lvl9pPr>
          </a:lstStyle>
          <a:p>
            <a:pPr lvl="0"/>
            <a:r>
              <a:rPr lang="es-MX"/>
              <a:t>Haga clic para modificar los estilos de texto del patrón</a:t>
            </a:r>
          </a:p>
        </p:txBody>
      </p:sp>
      <p:sp>
        <p:nvSpPr>
          <p:cNvPr id="4" name="Content Placeholder 3"/>
          <p:cNvSpPr>
            <a:spLocks noGrp="1"/>
          </p:cNvSpPr>
          <p:nvPr>
            <p:ph sz="half" idx="2"/>
          </p:nvPr>
        </p:nvSpPr>
        <p:spPr>
          <a:xfrm>
            <a:off x="550456" y="3747755"/>
            <a:ext cx="3380768" cy="5512383"/>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4045685" y="2515129"/>
            <a:ext cx="3397418" cy="1232626"/>
          </a:xfrm>
        </p:spPr>
        <p:txBody>
          <a:bodyPr anchor="b"/>
          <a:lstStyle>
            <a:lvl1pPr marL="0" indent="0">
              <a:buNone/>
              <a:defRPr sz="2098" b="1"/>
            </a:lvl1pPr>
            <a:lvl2pPr marL="399593" indent="0">
              <a:buNone/>
              <a:defRPr sz="1748" b="1"/>
            </a:lvl2pPr>
            <a:lvl3pPr marL="799186" indent="0">
              <a:buNone/>
              <a:defRPr sz="1573" b="1"/>
            </a:lvl3pPr>
            <a:lvl4pPr marL="1198778" indent="0">
              <a:buNone/>
              <a:defRPr sz="1398" b="1"/>
            </a:lvl4pPr>
            <a:lvl5pPr marL="1598371" indent="0">
              <a:buNone/>
              <a:defRPr sz="1398" b="1"/>
            </a:lvl5pPr>
            <a:lvl6pPr marL="1997964" indent="0">
              <a:buNone/>
              <a:defRPr sz="1398" b="1"/>
            </a:lvl6pPr>
            <a:lvl7pPr marL="2397557" indent="0">
              <a:buNone/>
              <a:defRPr sz="1398" b="1"/>
            </a:lvl7pPr>
            <a:lvl8pPr marL="2797150" indent="0">
              <a:buNone/>
              <a:defRPr sz="1398" b="1"/>
            </a:lvl8pPr>
            <a:lvl9pPr marL="3196742" indent="0">
              <a:buNone/>
              <a:defRPr sz="1398" b="1"/>
            </a:lvl9pPr>
          </a:lstStyle>
          <a:p>
            <a:pPr lvl="0"/>
            <a:r>
              <a:rPr lang="es-MX"/>
              <a:t>Haga clic para modificar los estilos de texto del patrón</a:t>
            </a:r>
          </a:p>
        </p:txBody>
      </p:sp>
      <p:sp>
        <p:nvSpPr>
          <p:cNvPr id="6" name="Content Placeholder 5"/>
          <p:cNvSpPr>
            <a:spLocks noGrp="1"/>
          </p:cNvSpPr>
          <p:nvPr>
            <p:ph sz="quarter" idx="4"/>
          </p:nvPr>
        </p:nvSpPr>
        <p:spPr>
          <a:xfrm>
            <a:off x="4045685" y="3747755"/>
            <a:ext cx="3397418" cy="5512383"/>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51FB493F-4B3D-0C4A-9864-95CC7C5A1AAA}" type="datetime1">
              <a:rPr lang="es-CO" smtClean="0"/>
              <a:t>1/06/2026</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0E4507D3-FF5F-6543-BB60-CF245D75216E}" type="slidenum">
              <a:rPr lang="es-CO" smtClean="0"/>
              <a:t>‹#›</a:t>
            </a:fld>
            <a:endParaRPr lang="es-CO"/>
          </a:p>
        </p:txBody>
      </p:sp>
    </p:spTree>
    <p:extLst>
      <p:ext uri="{BB962C8B-B14F-4D97-AF65-F5344CB8AC3E}">
        <p14:creationId xmlns:p14="http://schemas.microsoft.com/office/powerpoint/2010/main" val="4009493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2E3EE38F-C82C-3E43-A836-84A25698EC3C}" type="datetime1">
              <a:rPr lang="es-CO" smtClean="0"/>
              <a:t>1/06/2026</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0E4507D3-FF5F-6543-BB60-CF245D75216E}" type="slidenum">
              <a:rPr lang="es-CO" smtClean="0"/>
              <a:t>‹#›</a:t>
            </a:fld>
            <a:endParaRPr lang="es-CO"/>
          </a:p>
        </p:txBody>
      </p:sp>
    </p:spTree>
    <p:extLst>
      <p:ext uri="{BB962C8B-B14F-4D97-AF65-F5344CB8AC3E}">
        <p14:creationId xmlns:p14="http://schemas.microsoft.com/office/powerpoint/2010/main" val="3366647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0816E7-710C-9D46-BF3E-89F83F7FF67F}" type="datetime1">
              <a:rPr lang="es-CO" smtClean="0"/>
              <a:t>1/06/2026</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0E4507D3-FF5F-6543-BB60-CF245D75216E}" type="slidenum">
              <a:rPr lang="es-CO" smtClean="0"/>
              <a:t>‹#›</a:t>
            </a:fld>
            <a:endParaRPr lang="es-CO"/>
          </a:p>
        </p:txBody>
      </p:sp>
    </p:spTree>
    <p:extLst>
      <p:ext uri="{BB962C8B-B14F-4D97-AF65-F5344CB8AC3E}">
        <p14:creationId xmlns:p14="http://schemas.microsoft.com/office/powerpoint/2010/main" val="612858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50455" y="684001"/>
            <a:ext cx="2577459" cy="2394003"/>
          </a:xfrm>
        </p:spPr>
        <p:txBody>
          <a:bodyPr anchor="b"/>
          <a:lstStyle>
            <a:lvl1pPr>
              <a:defRPr sz="2797"/>
            </a:lvl1pPr>
          </a:lstStyle>
          <a:p>
            <a:r>
              <a:rPr lang="es-MX"/>
              <a:t>Haz clic para modificar el estilo de título del patrón</a:t>
            </a:r>
            <a:endParaRPr lang="en-US" dirty="0"/>
          </a:p>
        </p:txBody>
      </p:sp>
      <p:sp>
        <p:nvSpPr>
          <p:cNvPr id="3" name="Content Placeholder 2"/>
          <p:cNvSpPr>
            <a:spLocks noGrp="1"/>
          </p:cNvSpPr>
          <p:nvPr>
            <p:ph idx="1"/>
          </p:nvPr>
        </p:nvSpPr>
        <p:spPr>
          <a:xfrm>
            <a:off x="3397418" y="1477254"/>
            <a:ext cx="4045684" cy="7291259"/>
          </a:xfrm>
        </p:spPr>
        <p:txBody>
          <a:bodyPr/>
          <a:lstStyle>
            <a:lvl1pPr>
              <a:defRPr sz="2797"/>
            </a:lvl1pPr>
            <a:lvl2pPr>
              <a:defRPr sz="2447"/>
            </a:lvl2pPr>
            <a:lvl3pPr>
              <a:defRPr sz="2098"/>
            </a:lvl3pPr>
            <a:lvl4pPr>
              <a:defRPr sz="1748"/>
            </a:lvl4pPr>
            <a:lvl5pPr>
              <a:defRPr sz="1748"/>
            </a:lvl5pPr>
            <a:lvl6pPr>
              <a:defRPr sz="1748"/>
            </a:lvl6pPr>
            <a:lvl7pPr>
              <a:defRPr sz="1748"/>
            </a:lvl7pPr>
            <a:lvl8pPr>
              <a:defRPr sz="1748"/>
            </a:lvl8pPr>
            <a:lvl9pPr>
              <a:defRPr sz="1748"/>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550455" y="3078004"/>
            <a:ext cx="2577459" cy="5702383"/>
          </a:xfrm>
        </p:spPr>
        <p:txBody>
          <a:bodyPr/>
          <a:lstStyle>
            <a:lvl1pPr marL="0" indent="0">
              <a:buNone/>
              <a:defRPr sz="1398"/>
            </a:lvl1pPr>
            <a:lvl2pPr marL="399593" indent="0">
              <a:buNone/>
              <a:defRPr sz="1224"/>
            </a:lvl2pPr>
            <a:lvl3pPr marL="799186" indent="0">
              <a:buNone/>
              <a:defRPr sz="1049"/>
            </a:lvl3pPr>
            <a:lvl4pPr marL="1198778" indent="0">
              <a:buNone/>
              <a:defRPr sz="874"/>
            </a:lvl4pPr>
            <a:lvl5pPr marL="1598371" indent="0">
              <a:buNone/>
              <a:defRPr sz="874"/>
            </a:lvl5pPr>
            <a:lvl6pPr marL="1997964" indent="0">
              <a:buNone/>
              <a:defRPr sz="874"/>
            </a:lvl6pPr>
            <a:lvl7pPr marL="2397557" indent="0">
              <a:buNone/>
              <a:defRPr sz="874"/>
            </a:lvl7pPr>
            <a:lvl8pPr marL="2797150" indent="0">
              <a:buNone/>
              <a:defRPr sz="874"/>
            </a:lvl8pPr>
            <a:lvl9pPr marL="3196742" indent="0">
              <a:buNone/>
              <a:defRPr sz="874"/>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CDBAEC61-72B9-9F4C-8F7B-2A4F2377E8E2}" type="datetime1">
              <a:rPr lang="es-CO" smtClean="0"/>
              <a:t>1/06/2026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0E4507D3-FF5F-6543-BB60-CF245D75216E}" type="slidenum">
              <a:rPr lang="es-CO" smtClean="0"/>
              <a:t>‹#›</a:t>
            </a:fld>
            <a:endParaRPr lang="es-CO"/>
          </a:p>
        </p:txBody>
      </p:sp>
    </p:spTree>
    <p:extLst>
      <p:ext uri="{BB962C8B-B14F-4D97-AF65-F5344CB8AC3E}">
        <p14:creationId xmlns:p14="http://schemas.microsoft.com/office/powerpoint/2010/main" val="2983229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50455" y="684001"/>
            <a:ext cx="2577459" cy="2394003"/>
          </a:xfrm>
        </p:spPr>
        <p:txBody>
          <a:bodyPr anchor="b"/>
          <a:lstStyle>
            <a:lvl1pPr>
              <a:defRPr sz="2797"/>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3397418" y="1477254"/>
            <a:ext cx="4045684" cy="7291259"/>
          </a:xfrm>
        </p:spPr>
        <p:txBody>
          <a:bodyPr anchor="t"/>
          <a:lstStyle>
            <a:lvl1pPr marL="0" indent="0">
              <a:buNone/>
              <a:defRPr sz="2797"/>
            </a:lvl1pPr>
            <a:lvl2pPr marL="399593" indent="0">
              <a:buNone/>
              <a:defRPr sz="2447"/>
            </a:lvl2pPr>
            <a:lvl3pPr marL="799186" indent="0">
              <a:buNone/>
              <a:defRPr sz="2098"/>
            </a:lvl3pPr>
            <a:lvl4pPr marL="1198778" indent="0">
              <a:buNone/>
              <a:defRPr sz="1748"/>
            </a:lvl4pPr>
            <a:lvl5pPr marL="1598371" indent="0">
              <a:buNone/>
              <a:defRPr sz="1748"/>
            </a:lvl5pPr>
            <a:lvl6pPr marL="1997964" indent="0">
              <a:buNone/>
              <a:defRPr sz="1748"/>
            </a:lvl6pPr>
            <a:lvl7pPr marL="2397557" indent="0">
              <a:buNone/>
              <a:defRPr sz="1748"/>
            </a:lvl7pPr>
            <a:lvl8pPr marL="2797150" indent="0">
              <a:buNone/>
              <a:defRPr sz="1748"/>
            </a:lvl8pPr>
            <a:lvl9pPr marL="3196742" indent="0">
              <a:buNone/>
              <a:defRPr sz="1748"/>
            </a:lvl9pPr>
          </a:lstStyle>
          <a:p>
            <a:r>
              <a:rPr lang="es-MX"/>
              <a:t>Haz clic en el icono para agregar una imagen</a:t>
            </a:r>
            <a:endParaRPr lang="en-US"/>
          </a:p>
        </p:txBody>
      </p:sp>
      <p:sp>
        <p:nvSpPr>
          <p:cNvPr id="4" name="Text Placeholder 3"/>
          <p:cNvSpPr>
            <a:spLocks noGrp="1"/>
          </p:cNvSpPr>
          <p:nvPr>
            <p:ph type="body" sz="half" idx="2"/>
          </p:nvPr>
        </p:nvSpPr>
        <p:spPr>
          <a:xfrm>
            <a:off x="550455" y="3078004"/>
            <a:ext cx="2577459" cy="5702383"/>
          </a:xfrm>
        </p:spPr>
        <p:txBody>
          <a:bodyPr/>
          <a:lstStyle>
            <a:lvl1pPr marL="0" indent="0">
              <a:buNone/>
              <a:defRPr sz="1398"/>
            </a:lvl1pPr>
            <a:lvl2pPr marL="399593" indent="0">
              <a:buNone/>
              <a:defRPr sz="1224"/>
            </a:lvl2pPr>
            <a:lvl3pPr marL="799186" indent="0">
              <a:buNone/>
              <a:defRPr sz="1049"/>
            </a:lvl3pPr>
            <a:lvl4pPr marL="1198778" indent="0">
              <a:buNone/>
              <a:defRPr sz="874"/>
            </a:lvl4pPr>
            <a:lvl5pPr marL="1598371" indent="0">
              <a:buNone/>
              <a:defRPr sz="874"/>
            </a:lvl5pPr>
            <a:lvl6pPr marL="1997964" indent="0">
              <a:buNone/>
              <a:defRPr sz="874"/>
            </a:lvl6pPr>
            <a:lvl7pPr marL="2397557" indent="0">
              <a:buNone/>
              <a:defRPr sz="874"/>
            </a:lvl7pPr>
            <a:lvl8pPr marL="2797150" indent="0">
              <a:buNone/>
              <a:defRPr sz="874"/>
            </a:lvl8pPr>
            <a:lvl9pPr marL="3196742" indent="0">
              <a:buNone/>
              <a:defRPr sz="874"/>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7E7D2EFE-374E-D542-BF7A-A4729114DF23}" type="datetime1">
              <a:rPr lang="es-CO" smtClean="0"/>
              <a:t>1/06/2026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0E4507D3-FF5F-6543-BB60-CF245D75216E}" type="slidenum">
              <a:rPr lang="es-CO" smtClean="0"/>
              <a:t>‹#›</a:t>
            </a:fld>
            <a:endParaRPr lang="es-CO"/>
          </a:p>
        </p:txBody>
      </p:sp>
    </p:spTree>
    <p:extLst>
      <p:ext uri="{BB962C8B-B14F-4D97-AF65-F5344CB8AC3E}">
        <p14:creationId xmlns:p14="http://schemas.microsoft.com/office/powerpoint/2010/main" val="763425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414" y="546253"/>
            <a:ext cx="6892647" cy="1983128"/>
          </a:xfrm>
          <a:prstGeom prst="rect">
            <a:avLst/>
          </a:prstGeom>
        </p:spPr>
        <p:txBody>
          <a:bodyPr vert="horz" lIns="91440" tIns="45720" rIns="91440" bIns="45720" rtlCol="0" anchor="ctr">
            <a:normAutofit/>
          </a:bodyPr>
          <a:lstStyle/>
          <a:p>
            <a:r>
              <a:rPr lang="es-MX" dirty="0"/>
              <a:t>Haz clic para modificar el estilo de título del patrón</a:t>
            </a:r>
            <a:endParaRPr lang="en-US" dirty="0"/>
          </a:p>
        </p:txBody>
      </p:sp>
      <p:sp>
        <p:nvSpPr>
          <p:cNvPr id="3" name="Text Placeholder 2"/>
          <p:cNvSpPr>
            <a:spLocks noGrp="1"/>
          </p:cNvSpPr>
          <p:nvPr>
            <p:ph type="body" idx="1"/>
          </p:nvPr>
        </p:nvSpPr>
        <p:spPr>
          <a:xfrm>
            <a:off x="549414" y="2731253"/>
            <a:ext cx="6892647" cy="6509884"/>
          </a:xfrm>
          <a:prstGeom prst="rect">
            <a:avLst/>
          </a:prstGeom>
        </p:spPr>
        <p:txBody>
          <a:bodyPr vert="horz" lIns="91440" tIns="45720" rIns="91440" bIns="45720" rtlCol="0">
            <a:normAutofit/>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n-US" dirty="0"/>
          </a:p>
        </p:txBody>
      </p:sp>
      <p:sp>
        <p:nvSpPr>
          <p:cNvPr id="4" name="Date Placeholder 3"/>
          <p:cNvSpPr>
            <a:spLocks noGrp="1"/>
          </p:cNvSpPr>
          <p:nvPr>
            <p:ph type="dt" sz="half" idx="2"/>
          </p:nvPr>
        </p:nvSpPr>
        <p:spPr>
          <a:xfrm>
            <a:off x="549414" y="9509514"/>
            <a:ext cx="1798082" cy="546251"/>
          </a:xfrm>
          <a:prstGeom prst="rect">
            <a:avLst/>
          </a:prstGeom>
        </p:spPr>
        <p:txBody>
          <a:bodyPr vert="horz" lIns="91440" tIns="45720" rIns="91440" bIns="45720" rtlCol="0" anchor="ctr"/>
          <a:lstStyle>
            <a:lvl1pPr algn="l">
              <a:defRPr sz="1049">
                <a:solidFill>
                  <a:schemeClr val="tx1">
                    <a:tint val="82000"/>
                  </a:schemeClr>
                </a:solidFill>
              </a:defRPr>
            </a:lvl1pPr>
          </a:lstStyle>
          <a:p>
            <a:fld id="{C764DE79-268F-4C1A-8933-263129D2AF90}" type="datetimeFigureOut">
              <a:rPr lang="en-US" smtClean="0"/>
              <a:t>6/1/2026</a:t>
            </a:fld>
            <a:endParaRPr lang="en-US"/>
          </a:p>
        </p:txBody>
      </p:sp>
      <p:sp>
        <p:nvSpPr>
          <p:cNvPr id="5" name="Footer Placeholder 4"/>
          <p:cNvSpPr>
            <a:spLocks noGrp="1"/>
          </p:cNvSpPr>
          <p:nvPr>
            <p:ph type="ftr" sz="quarter" idx="3"/>
          </p:nvPr>
        </p:nvSpPr>
        <p:spPr>
          <a:xfrm>
            <a:off x="2647176" y="9509514"/>
            <a:ext cx="2697123" cy="546251"/>
          </a:xfrm>
          <a:prstGeom prst="rect">
            <a:avLst/>
          </a:prstGeom>
        </p:spPr>
        <p:txBody>
          <a:bodyPr vert="horz" lIns="91440" tIns="45720" rIns="91440" bIns="45720" rtlCol="0" anchor="ctr"/>
          <a:lstStyle>
            <a:lvl1pPr algn="ctr">
              <a:defRPr sz="1049">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643979" y="9509514"/>
            <a:ext cx="1798082" cy="546251"/>
          </a:xfrm>
          <a:prstGeom prst="rect">
            <a:avLst/>
          </a:prstGeom>
        </p:spPr>
        <p:txBody>
          <a:bodyPr vert="horz" lIns="91440" tIns="45720" rIns="91440" bIns="45720" rtlCol="0" anchor="ctr"/>
          <a:lstStyle>
            <a:lvl1pPr algn="r">
              <a:defRPr sz="1049">
                <a:solidFill>
                  <a:schemeClr val="tx1">
                    <a:tint val="82000"/>
                  </a:schemeClr>
                </a:solidFill>
              </a:defRPr>
            </a:lvl1pPr>
          </a:lstStyle>
          <a:p>
            <a:fld id="{48F63A3B-78C7-47BE-AE5E-E10140E04643}" type="slidenum">
              <a:rPr lang="en-US"/>
              <a:t>‹#›</a:t>
            </a:fld>
            <a:endParaRPr lang="en-US"/>
          </a:p>
        </p:txBody>
      </p:sp>
    </p:spTree>
    <p:extLst>
      <p:ext uri="{BB962C8B-B14F-4D97-AF65-F5344CB8AC3E}">
        <p14:creationId xmlns:p14="http://schemas.microsoft.com/office/powerpoint/2010/main" val="2135483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76" r:id="rId12"/>
  </p:sldLayoutIdLst>
  <p:hf hdr="0" ftr="0" dt="0"/>
  <p:txStyles>
    <p:titleStyle>
      <a:lvl1pPr algn="l" defTabSz="799186" rtl="0" eaLnBrk="1" latinLnBrk="0" hangingPunct="1">
        <a:lnSpc>
          <a:spcPct val="90000"/>
        </a:lnSpc>
        <a:spcBef>
          <a:spcPct val="0"/>
        </a:spcBef>
        <a:buNone/>
        <a:defRPr sz="2500" b="1" kern="1200">
          <a:solidFill>
            <a:srgbClr val="F37D35"/>
          </a:solidFill>
          <a:latin typeface="Lato" panose="020F0502020204030203" pitchFamily="34" charset="0"/>
          <a:ea typeface="Lato" panose="020F0502020204030203" pitchFamily="34" charset="0"/>
          <a:cs typeface="Lato" panose="020F0502020204030203" pitchFamily="34" charset="0"/>
        </a:defRPr>
      </a:lvl1pPr>
    </p:titleStyle>
    <p:bodyStyle>
      <a:lvl1pPr marL="199796" indent="-199796" algn="l" defTabSz="799186" rtl="0" eaLnBrk="1" latinLnBrk="0" hangingPunct="1">
        <a:lnSpc>
          <a:spcPct val="90000"/>
        </a:lnSpc>
        <a:spcBef>
          <a:spcPts val="874"/>
        </a:spcBef>
        <a:buFont typeface="Arial" panose="020B0604020202020204" pitchFamily="34" charset="0"/>
        <a:buChar char="•"/>
        <a:defRPr sz="2000" kern="1200">
          <a:solidFill>
            <a:srgbClr val="480F6E"/>
          </a:solidFill>
          <a:latin typeface="+mn-lt"/>
          <a:ea typeface="+mn-ea"/>
          <a:cs typeface="+mn-cs"/>
        </a:defRPr>
      </a:lvl1pPr>
      <a:lvl2pPr marL="599389" indent="-199796" algn="l" defTabSz="799186" rtl="0" eaLnBrk="1" latinLnBrk="0" hangingPunct="1">
        <a:lnSpc>
          <a:spcPct val="90000"/>
        </a:lnSpc>
        <a:spcBef>
          <a:spcPts val="437"/>
        </a:spcBef>
        <a:buFont typeface="Arial" panose="020B0604020202020204" pitchFamily="34" charset="0"/>
        <a:buChar char="•"/>
        <a:defRPr sz="1600" kern="1200">
          <a:solidFill>
            <a:srgbClr val="480F6E"/>
          </a:solidFill>
          <a:latin typeface="+mn-lt"/>
          <a:ea typeface="+mn-ea"/>
          <a:cs typeface="+mn-cs"/>
        </a:defRPr>
      </a:lvl2pPr>
      <a:lvl3pPr marL="998982" indent="-199796" algn="l" defTabSz="799186" rtl="0" eaLnBrk="1" latinLnBrk="0" hangingPunct="1">
        <a:lnSpc>
          <a:spcPct val="90000"/>
        </a:lnSpc>
        <a:spcBef>
          <a:spcPts val="437"/>
        </a:spcBef>
        <a:buFont typeface="Arial" panose="020B0604020202020204" pitchFamily="34" charset="0"/>
        <a:buChar char="•"/>
        <a:defRPr sz="1600" kern="1200">
          <a:solidFill>
            <a:srgbClr val="480F6E"/>
          </a:solidFill>
          <a:latin typeface="+mn-lt"/>
          <a:ea typeface="+mn-ea"/>
          <a:cs typeface="+mn-cs"/>
        </a:defRPr>
      </a:lvl3pPr>
      <a:lvl4pPr marL="1398575" indent="-199796" algn="l" defTabSz="799186" rtl="0" eaLnBrk="1" latinLnBrk="0" hangingPunct="1">
        <a:lnSpc>
          <a:spcPct val="90000"/>
        </a:lnSpc>
        <a:spcBef>
          <a:spcPts val="437"/>
        </a:spcBef>
        <a:buFont typeface="Arial" panose="020B0604020202020204" pitchFamily="34" charset="0"/>
        <a:buChar char="•"/>
        <a:defRPr sz="1400" kern="1200">
          <a:solidFill>
            <a:srgbClr val="480F6E"/>
          </a:solidFill>
          <a:latin typeface="+mn-lt"/>
          <a:ea typeface="+mn-ea"/>
          <a:cs typeface="+mn-cs"/>
        </a:defRPr>
      </a:lvl4pPr>
      <a:lvl5pPr marL="1798168" indent="-199796" algn="l" defTabSz="799186" rtl="0" eaLnBrk="1" latinLnBrk="0" hangingPunct="1">
        <a:lnSpc>
          <a:spcPct val="90000"/>
        </a:lnSpc>
        <a:spcBef>
          <a:spcPts val="437"/>
        </a:spcBef>
        <a:buFont typeface="Arial" panose="020B0604020202020204" pitchFamily="34" charset="0"/>
        <a:buChar char="•"/>
        <a:defRPr sz="1400" kern="1200">
          <a:solidFill>
            <a:srgbClr val="480F6E"/>
          </a:solidFill>
          <a:latin typeface="+mn-lt"/>
          <a:ea typeface="+mn-ea"/>
          <a:cs typeface="+mn-cs"/>
        </a:defRPr>
      </a:lvl5pPr>
      <a:lvl6pPr marL="2197760" indent="-199796" algn="l" defTabSz="799186" rtl="0" eaLnBrk="1" latinLnBrk="0" hangingPunct="1">
        <a:lnSpc>
          <a:spcPct val="90000"/>
        </a:lnSpc>
        <a:spcBef>
          <a:spcPts val="437"/>
        </a:spcBef>
        <a:buFont typeface="Arial" panose="020B0604020202020204" pitchFamily="34" charset="0"/>
        <a:buChar char="•"/>
        <a:defRPr sz="1573" kern="1200">
          <a:solidFill>
            <a:schemeClr val="tx1"/>
          </a:solidFill>
          <a:latin typeface="+mn-lt"/>
          <a:ea typeface="+mn-ea"/>
          <a:cs typeface="+mn-cs"/>
        </a:defRPr>
      </a:lvl6pPr>
      <a:lvl7pPr marL="2597353" indent="-199796" algn="l" defTabSz="799186" rtl="0" eaLnBrk="1" latinLnBrk="0" hangingPunct="1">
        <a:lnSpc>
          <a:spcPct val="90000"/>
        </a:lnSpc>
        <a:spcBef>
          <a:spcPts val="437"/>
        </a:spcBef>
        <a:buFont typeface="Arial" panose="020B0604020202020204" pitchFamily="34" charset="0"/>
        <a:buChar char="•"/>
        <a:defRPr sz="1573" kern="1200">
          <a:solidFill>
            <a:schemeClr val="tx1"/>
          </a:solidFill>
          <a:latin typeface="+mn-lt"/>
          <a:ea typeface="+mn-ea"/>
          <a:cs typeface="+mn-cs"/>
        </a:defRPr>
      </a:lvl7pPr>
      <a:lvl8pPr marL="2996946" indent="-199796" algn="l" defTabSz="799186" rtl="0" eaLnBrk="1" latinLnBrk="0" hangingPunct="1">
        <a:lnSpc>
          <a:spcPct val="90000"/>
        </a:lnSpc>
        <a:spcBef>
          <a:spcPts val="437"/>
        </a:spcBef>
        <a:buFont typeface="Arial" panose="020B0604020202020204" pitchFamily="34" charset="0"/>
        <a:buChar char="•"/>
        <a:defRPr sz="1573" kern="1200">
          <a:solidFill>
            <a:schemeClr val="tx1"/>
          </a:solidFill>
          <a:latin typeface="+mn-lt"/>
          <a:ea typeface="+mn-ea"/>
          <a:cs typeface="+mn-cs"/>
        </a:defRPr>
      </a:lvl8pPr>
      <a:lvl9pPr marL="3396539" indent="-199796" algn="l" defTabSz="799186" rtl="0" eaLnBrk="1" latinLnBrk="0" hangingPunct="1">
        <a:lnSpc>
          <a:spcPct val="90000"/>
        </a:lnSpc>
        <a:spcBef>
          <a:spcPts val="437"/>
        </a:spcBef>
        <a:buFont typeface="Arial" panose="020B0604020202020204" pitchFamily="34" charset="0"/>
        <a:buChar char="•"/>
        <a:defRPr sz="1573" kern="1200">
          <a:solidFill>
            <a:schemeClr val="tx1"/>
          </a:solidFill>
          <a:latin typeface="+mn-lt"/>
          <a:ea typeface="+mn-ea"/>
          <a:cs typeface="+mn-cs"/>
        </a:defRPr>
      </a:lvl9pPr>
    </p:bodyStyle>
    <p:otherStyle>
      <a:defPPr>
        <a:defRPr lang="en-US"/>
      </a:defPPr>
      <a:lvl1pPr marL="0" algn="l" defTabSz="799186" rtl="0" eaLnBrk="1" latinLnBrk="0" hangingPunct="1">
        <a:defRPr sz="1573" kern="1200">
          <a:solidFill>
            <a:schemeClr val="tx1"/>
          </a:solidFill>
          <a:latin typeface="+mn-lt"/>
          <a:ea typeface="+mn-ea"/>
          <a:cs typeface="+mn-cs"/>
        </a:defRPr>
      </a:lvl1pPr>
      <a:lvl2pPr marL="399593" algn="l" defTabSz="799186" rtl="0" eaLnBrk="1" latinLnBrk="0" hangingPunct="1">
        <a:defRPr sz="1573" kern="1200">
          <a:solidFill>
            <a:schemeClr val="tx1"/>
          </a:solidFill>
          <a:latin typeface="+mn-lt"/>
          <a:ea typeface="+mn-ea"/>
          <a:cs typeface="+mn-cs"/>
        </a:defRPr>
      </a:lvl2pPr>
      <a:lvl3pPr marL="799186" algn="l" defTabSz="799186" rtl="0" eaLnBrk="1" latinLnBrk="0" hangingPunct="1">
        <a:defRPr sz="1573" kern="1200">
          <a:solidFill>
            <a:schemeClr val="tx1"/>
          </a:solidFill>
          <a:latin typeface="+mn-lt"/>
          <a:ea typeface="+mn-ea"/>
          <a:cs typeface="+mn-cs"/>
        </a:defRPr>
      </a:lvl3pPr>
      <a:lvl4pPr marL="1198778" algn="l" defTabSz="799186" rtl="0" eaLnBrk="1" latinLnBrk="0" hangingPunct="1">
        <a:defRPr sz="1573" kern="1200">
          <a:solidFill>
            <a:schemeClr val="tx1"/>
          </a:solidFill>
          <a:latin typeface="+mn-lt"/>
          <a:ea typeface="+mn-ea"/>
          <a:cs typeface="+mn-cs"/>
        </a:defRPr>
      </a:lvl4pPr>
      <a:lvl5pPr marL="1598371" algn="l" defTabSz="799186" rtl="0" eaLnBrk="1" latinLnBrk="0" hangingPunct="1">
        <a:defRPr sz="1573" kern="1200">
          <a:solidFill>
            <a:schemeClr val="tx1"/>
          </a:solidFill>
          <a:latin typeface="+mn-lt"/>
          <a:ea typeface="+mn-ea"/>
          <a:cs typeface="+mn-cs"/>
        </a:defRPr>
      </a:lvl5pPr>
      <a:lvl6pPr marL="1997964" algn="l" defTabSz="799186" rtl="0" eaLnBrk="1" latinLnBrk="0" hangingPunct="1">
        <a:defRPr sz="1573" kern="1200">
          <a:solidFill>
            <a:schemeClr val="tx1"/>
          </a:solidFill>
          <a:latin typeface="+mn-lt"/>
          <a:ea typeface="+mn-ea"/>
          <a:cs typeface="+mn-cs"/>
        </a:defRPr>
      </a:lvl6pPr>
      <a:lvl7pPr marL="2397557" algn="l" defTabSz="799186" rtl="0" eaLnBrk="1" latinLnBrk="0" hangingPunct="1">
        <a:defRPr sz="1573" kern="1200">
          <a:solidFill>
            <a:schemeClr val="tx1"/>
          </a:solidFill>
          <a:latin typeface="+mn-lt"/>
          <a:ea typeface="+mn-ea"/>
          <a:cs typeface="+mn-cs"/>
        </a:defRPr>
      </a:lvl7pPr>
      <a:lvl8pPr marL="2797150" algn="l" defTabSz="799186" rtl="0" eaLnBrk="1" latinLnBrk="0" hangingPunct="1">
        <a:defRPr sz="1573" kern="1200">
          <a:solidFill>
            <a:schemeClr val="tx1"/>
          </a:solidFill>
          <a:latin typeface="+mn-lt"/>
          <a:ea typeface="+mn-ea"/>
          <a:cs typeface="+mn-cs"/>
        </a:defRPr>
      </a:lvl8pPr>
      <a:lvl9pPr marL="3196742" algn="l" defTabSz="799186" rtl="0" eaLnBrk="1" latinLnBrk="0" hangingPunct="1">
        <a:defRPr sz="15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sv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Layout" Target="../slideLayouts/slideLayout12.xml"/><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mailto:kim.koep@iafl.com" TargetMode="External"/><Relationship Id="rId2" Type="http://schemas.openxmlformats.org/officeDocument/2006/relationships/image" Target="../media/image1.sv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sv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svg"/><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sv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sv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sv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sv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sv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sv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sv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7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a:extLst>
            <a:ext uri="{FF2B5EF4-FFF2-40B4-BE49-F238E27FC236}">
              <a16:creationId xmlns:a16="http://schemas.microsoft.com/office/drawing/2014/main" id="{DB82E640-8806-95D7-AEFB-F8D69FCAD50D}"/>
            </a:ext>
          </a:extLst>
        </p:cNvPr>
        <p:cNvGrpSpPr/>
        <p:nvPr/>
      </p:nvGrpSpPr>
      <p:grpSpPr>
        <a:xfrm>
          <a:off x="0" y="0"/>
          <a:ext cx="0" cy="0"/>
          <a:chOff x="0" y="0"/>
          <a:chExt cx="0" cy="0"/>
        </a:xfrm>
      </p:grpSpPr>
      <p:sp>
        <p:nvSpPr>
          <p:cNvPr id="8" name="Marcador de contenido 5">
            <a:extLst>
              <a:ext uri="{FF2B5EF4-FFF2-40B4-BE49-F238E27FC236}">
                <a16:creationId xmlns:a16="http://schemas.microsoft.com/office/drawing/2014/main" id="{B778EE78-D75D-80C2-671B-C26C2B531A82}"/>
              </a:ext>
            </a:extLst>
          </p:cNvPr>
          <p:cNvSpPr txBox="1">
            <a:spLocks/>
          </p:cNvSpPr>
          <p:nvPr/>
        </p:nvSpPr>
        <p:spPr>
          <a:xfrm>
            <a:off x="507870" y="650604"/>
            <a:ext cx="3667890" cy="8852211"/>
          </a:xfrm>
          <a:prstGeom prst="rect">
            <a:avLst/>
          </a:prstGeom>
        </p:spPr>
        <p:txBody>
          <a:bodyPr vert="horz" lIns="93406" tIns="46703" rIns="93406" bIns="46703" rtlCol="0">
            <a:noAutofit/>
          </a:bodyPr>
          <a:lstStyle>
            <a:lvl1pPr marL="193510" indent="-193510" algn="l" defTabSz="774040" rtl="0" eaLnBrk="1" latinLnBrk="0" hangingPunct="1">
              <a:lnSpc>
                <a:spcPct val="90000"/>
              </a:lnSpc>
              <a:spcBef>
                <a:spcPts val="847"/>
              </a:spcBef>
              <a:buFont typeface="Arial" panose="020B0604020202020204" pitchFamily="34" charset="0"/>
              <a:buChar char="•"/>
              <a:defRPr sz="2000" b="1" i="0" kern="1200">
                <a:solidFill>
                  <a:srgbClr val="4C113B"/>
                </a:solidFill>
                <a:latin typeface="Lato Semibold" panose="020F0502020204030203" pitchFamily="34" charset="0"/>
                <a:ea typeface="Lato Semibold" panose="020F0502020204030203" pitchFamily="34" charset="0"/>
                <a:cs typeface="Lato Semibold" panose="020F0502020204030203" pitchFamily="34" charset="0"/>
              </a:defRPr>
            </a:lvl1pPr>
            <a:lvl2pPr marL="580530" indent="-193510" algn="l" defTabSz="774040" rtl="0" eaLnBrk="1" latinLnBrk="0" hangingPunct="1">
              <a:lnSpc>
                <a:spcPct val="90000"/>
              </a:lnSpc>
              <a:spcBef>
                <a:spcPts val="423"/>
              </a:spcBef>
              <a:buFont typeface="Arial" panose="020B0604020202020204" pitchFamily="34" charset="0"/>
              <a:buChar char="•"/>
              <a:defRPr sz="2032" kern="1200">
                <a:solidFill>
                  <a:srgbClr val="4C113B"/>
                </a:solidFill>
                <a:latin typeface="Lato" panose="020F0502020204030203" pitchFamily="34" charset="0"/>
                <a:ea typeface="Lato" panose="020F0502020204030203" pitchFamily="34" charset="0"/>
                <a:cs typeface="Lato" panose="020F0502020204030203" pitchFamily="34" charset="0"/>
              </a:defRPr>
            </a:lvl2pPr>
            <a:lvl3pPr marL="967550" indent="-193510" algn="l" defTabSz="774040" rtl="0" eaLnBrk="1" latinLnBrk="0" hangingPunct="1">
              <a:lnSpc>
                <a:spcPct val="90000"/>
              </a:lnSpc>
              <a:spcBef>
                <a:spcPts val="423"/>
              </a:spcBef>
              <a:buFont typeface="Arial" panose="020B0604020202020204" pitchFamily="34" charset="0"/>
              <a:buChar char="•"/>
              <a:defRPr sz="1693" kern="1200">
                <a:solidFill>
                  <a:srgbClr val="4C113B"/>
                </a:solidFill>
                <a:latin typeface="Lato" panose="020F0502020204030203" pitchFamily="34" charset="0"/>
                <a:ea typeface="Lato" panose="020F0502020204030203" pitchFamily="34" charset="0"/>
                <a:cs typeface="Lato" panose="020F0502020204030203" pitchFamily="34" charset="0"/>
              </a:defRPr>
            </a:lvl3pPr>
            <a:lvl4pPr marL="135456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4pPr>
            <a:lvl5pPr marL="174158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5pPr>
            <a:lvl6pPr marL="212860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6pPr>
            <a:lvl7pPr marL="251562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7pPr>
            <a:lvl8pPr marL="290264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8pPr>
            <a:lvl9pPr marL="3289668"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9pPr>
          </a:lstStyle>
          <a:p>
            <a:pPr marL="0" indent="0">
              <a:buNone/>
            </a:pPr>
            <a:r>
              <a:rPr lang="en-US" sz="2400" noProof="0" dirty="0">
                <a:solidFill>
                  <a:srgbClr val="F37D35"/>
                </a:solidFill>
                <a:latin typeface="Lato Black" panose="020F0502020204030203" pitchFamily="34" charset="0"/>
                <a:ea typeface="Lato Black" panose="020F0502020204030203" pitchFamily="34" charset="0"/>
                <a:cs typeface="Lato Black" panose="020F0502020204030203" pitchFamily="34" charset="0"/>
              </a:rPr>
              <a:t>Catamaran Cruise</a:t>
            </a:r>
            <a:br>
              <a:rPr lang="en-US" sz="2400" noProof="0" dirty="0">
                <a:solidFill>
                  <a:srgbClr val="F37D35"/>
                </a:solidFill>
                <a:latin typeface="Lato Black" panose="020F0502020204030203" pitchFamily="34" charset="0"/>
                <a:ea typeface="Lato Black" panose="020F0502020204030203" pitchFamily="34" charset="0"/>
                <a:cs typeface="Lato Black" panose="020F0502020204030203" pitchFamily="34" charset="0"/>
              </a:rPr>
            </a:br>
            <a:r>
              <a:rPr lang="en-US" sz="1600" noProof="0" dirty="0">
                <a:latin typeface="Lato" panose="020F0502020204030203" pitchFamily="34" charset="0"/>
                <a:ea typeface="Lato" panose="020F0502020204030203" pitchFamily="34" charset="0"/>
                <a:cs typeface="Lato" panose="020F0502020204030203" pitchFamily="34" charset="0"/>
              </a:rPr>
              <a:t>Saturday, December 5 | 1:00–5:00 PM</a:t>
            </a:r>
          </a:p>
          <a:p>
            <a:pPr marL="0" indent="0">
              <a:buNone/>
            </a:pPr>
            <a:r>
              <a:rPr lang="en-US" sz="1300" b="0" i="1" noProof="0" dirty="0">
                <a:latin typeface="Lato" panose="020F0502020204030203" pitchFamily="34" charset="0"/>
                <a:ea typeface="Lato" panose="020F0502020204030203" pitchFamily="34" charset="0"/>
                <a:cs typeface="Lato" panose="020F0502020204030203" pitchFamily="34" charset="0"/>
              </a:rPr>
              <a:t>3-Hour Private Charter </a:t>
            </a:r>
          </a:p>
          <a:p>
            <a:pPr marL="0" indent="0">
              <a:buNone/>
            </a:pPr>
            <a:r>
              <a:rPr lang="en-US" sz="1100" b="0" noProof="0" dirty="0">
                <a:latin typeface="Lato" panose="020F0502020204030203" pitchFamily="34" charset="0"/>
                <a:ea typeface="Lato" panose="020F0502020204030203" pitchFamily="34" charset="0"/>
                <a:cs typeface="Lato" panose="020F0502020204030203" pitchFamily="34" charset="0"/>
              </a:rPr>
              <a:t>Set sail aboard a sleek, resort-style catamaran and cruise past waterfront mansions, mega yachts, and Port Everglades before heading out to the open Atlantic.</a:t>
            </a:r>
          </a:p>
          <a:p>
            <a:pPr marL="0" indent="0">
              <a:buNone/>
            </a:pPr>
            <a:r>
              <a:rPr lang="en-US" sz="1100" b="0" noProof="0" dirty="0">
                <a:latin typeface="Lato" panose="020F0502020204030203" pitchFamily="34" charset="0"/>
                <a:ea typeface="Lato" panose="020F0502020204030203" pitchFamily="34" charset="0"/>
                <a:cs typeface="Lato" panose="020F0502020204030203" pitchFamily="34" charset="0"/>
              </a:rPr>
              <a:t>Onboard amenities include shaded seating, water floats, music, light bites, and drinks—making it easy for your group to relax, mingle, and enjoy the rhythm of the water. </a:t>
            </a:r>
          </a:p>
          <a:p>
            <a:pPr marL="0" indent="0">
              <a:buNone/>
            </a:pPr>
            <a:r>
              <a:rPr lang="en-US" sz="1100" noProof="0" dirty="0">
                <a:latin typeface="Lato" panose="020F0502020204030203" pitchFamily="34" charset="0"/>
                <a:ea typeface="Lato" panose="020F0502020204030203" pitchFamily="34" charset="0"/>
                <a:cs typeface="Lato" panose="020F0502020204030203" pitchFamily="34" charset="0"/>
              </a:rPr>
              <a:t>This 3-hour experience blends scenic views with tropical energy,</a:t>
            </a:r>
            <a:r>
              <a:rPr lang="en-US" sz="1100" b="0" noProof="0" dirty="0">
                <a:latin typeface="Lato" panose="020F0502020204030203" pitchFamily="34" charset="0"/>
                <a:ea typeface="Lato" panose="020F0502020204030203" pitchFamily="34" charset="0"/>
                <a:cs typeface="Lato" panose="020F0502020204030203" pitchFamily="34" charset="0"/>
              </a:rPr>
              <a:t> offering a breezy and memorable escape that’s all about soaking up South Florida in style. </a:t>
            </a:r>
          </a:p>
          <a:p>
            <a:pPr marL="0" indent="0">
              <a:buNone/>
            </a:pPr>
            <a:endParaRPr lang="en-US" sz="1100" b="0" noProof="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buNone/>
            </a:pPr>
            <a:r>
              <a:rPr lang="en-US" sz="1200" noProof="0" dirty="0" err="1">
                <a:latin typeface="Lato" panose="020F0502020204030203" pitchFamily="34" charset="0"/>
                <a:ea typeface="Lato" panose="020F0502020204030203" pitchFamily="34" charset="0"/>
                <a:cs typeface="Lato" panose="020F0502020204030203" pitchFamily="34" charset="0"/>
              </a:rPr>
              <a:t>PriceDescription</a:t>
            </a:r>
            <a:r>
              <a:rPr lang="en-US" sz="1200" noProof="0" dirty="0">
                <a:latin typeface="Lato" panose="020F0502020204030203" pitchFamily="34" charset="0"/>
                <a:ea typeface="Lato" panose="020F0502020204030203" pitchFamily="34" charset="0"/>
                <a:cs typeface="Lato" panose="020F0502020204030203" pitchFamily="34" charset="0"/>
              </a:rPr>
              <a:t> </a:t>
            </a:r>
            <a:r>
              <a:rPr lang="en-US" sz="1600" noProof="0" dirty="0">
                <a:latin typeface="Lato" panose="020F0502020204030203" pitchFamily="34" charset="0"/>
                <a:ea typeface="Lato" panose="020F0502020204030203" pitchFamily="34" charset="0"/>
                <a:cs typeface="Lato" panose="020F0502020204030203" pitchFamily="34" charset="0"/>
              </a:rPr>
              <a:t>| </a:t>
            </a:r>
            <a:r>
              <a:rPr lang="en-US" sz="1200" noProof="0" dirty="0">
                <a:latin typeface="Lato" panose="020F0502020204030203" pitchFamily="34" charset="0"/>
                <a:ea typeface="Lato" panose="020F0502020204030203" pitchFamily="34" charset="0"/>
                <a:cs typeface="Lato" panose="020F0502020204030203" pitchFamily="34" charset="0"/>
              </a:rPr>
              <a:t>$12,400.00 (Unit Price)</a:t>
            </a:r>
            <a:endParaRPr lang="en-US" sz="1050" b="0" noProof="0" dirty="0">
              <a:latin typeface="Lato" panose="020F0502020204030203" pitchFamily="34" charset="0"/>
              <a:ea typeface="Lato" panose="020F0502020204030203" pitchFamily="34" charset="0"/>
              <a:cs typeface="Lato" panose="020F0502020204030203" pitchFamily="34" charset="0"/>
            </a:endParaRP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Sales Tax is additional</a:t>
            </a:r>
          </a:p>
          <a:p>
            <a:pPr marL="0" indent="0">
              <a:lnSpc>
                <a:spcPct val="100000"/>
              </a:lnSpc>
              <a:buNone/>
            </a:pPr>
            <a:br>
              <a:rPr lang="en-US" sz="1050" noProof="0" dirty="0">
                <a:latin typeface="Lato" panose="020F0502020204030203" pitchFamily="34" charset="0"/>
                <a:ea typeface="Lato" panose="020F0502020204030203" pitchFamily="34" charset="0"/>
                <a:cs typeface="Lato" panose="020F0502020204030203" pitchFamily="34" charset="0"/>
              </a:rPr>
            </a:br>
            <a:r>
              <a:rPr lang="en-US" sz="1200" noProof="0" dirty="0">
                <a:latin typeface="Lato" panose="020F0502020204030203" pitchFamily="34" charset="0"/>
                <a:ea typeface="Lato" panose="020F0502020204030203" pitchFamily="34" charset="0"/>
                <a:cs typeface="Lato" panose="020F0502020204030203" pitchFamily="34" charset="0"/>
              </a:rPr>
              <a:t>Inclusions</a:t>
            </a:r>
            <a:r>
              <a:rPr lang="en-US" sz="1200" b="0" noProof="0" dirty="0">
                <a:latin typeface="Lato" panose="020F0502020204030203" pitchFamily="34" charset="0"/>
                <a:ea typeface="Lato" panose="020F0502020204030203" pitchFamily="34" charset="0"/>
                <a:cs typeface="Lato" panose="020F0502020204030203" pitchFamily="34" charset="0"/>
              </a:rPr>
              <a:t>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Roundtrip Transportation, Dockage at Bahia Mar Marina, Delivery Fees &amp; Fuel Charges, Professional Captain and Crew, Domestic Beer, House Red &amp; White Wine, Soft Drinks &amp; Bottled Water on Board, Chips, Masks/Snorkels, Noodle Floats, all Applicable Gratuities &amp; COTC Staff </a:t>
            </a:r>
          </a:p>
          <a:p>
            <a:pPr marL="0" indent="0">
              <a:lnSpc>
                <a:spcPct val="100000"/>
              </a:lnSpc>
              <a:buNone/>
            </a:pPr>
            <a:br>
              <a:rPr lang="en-US" sz="1100" b="0" noProof="0" dirty="0">
                <a:latin typeface="Lato" panose="020F0502020204030203" pitchFamily="34" charset="0"/>
                <a:ea typeface="Lato" panose="020F0502020204030203" pitchFamily="34" charset="0"/>
                <a:cs typeface="Lato" panose="020F0502020204030203" pitchFamily="34" charset="0"/>
              </a:rPr>
            </a:br>
            <a:r>
              <a:rPr lang="en-US" sz="1200" noProof="0" dirty="0">
                <a:latin typeface="Lato" panose="020F0502020204030203" pitchFamily="34" charset="0"/>
                <a:ea typeface="Lato" panose="020F0502020204030203" pitchFamily="34" charset="0"/>
                <a:cs typeface="Lato" panose="020F0502020204030203" pitchFamily="34" charset="0"/>
              </a:rPr>
              <a:t>Noted</a:t>
            </a:r>
            <a:endParaRPr lang="en-US" sz="1100" noProof="0" dirty="0">
              <a:latin typeface="Lato" panose="020F0502020204030203" pitchFamily="34" charset="0"/>
              <a:ea typeface="Lato" panose="020F0502020204030203" pitchFamily="34" charset="0"/>
              <a:cs typeface="Lato" panose="020F0502020204030203" pitchFamily="34" charset="0"/>
            </a:endParaRP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Pending Availability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Waivers to be signed by guests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Non-slip shoes, hats, sunglasses &amp; sunscreen recommended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Dockage is subject to change; Additional dockage charges may apply depending on marina locations. </a:t>
            </a:r>
          </a:p>
          <a:p>
            <a:pPr marL="0" indent="0">
              <a:lnSpc>
                <a:spcPct val="100000"/>
              </a:lnSpc>
              <a:buNone/>
            </a:pPr>
            <a:endParaRPr lang="en-US" sz="1200" noProof="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buNone/>
            </a:pPr>
            <a:r>
              <a:rPr lang="en-US" sz="1200" noProof="0" dirty="0">
                <a:latin typeface="Lato" panose="020F0502020204030203" pitchFamily="34" charset="0"/>
                <a:ea typeface="Lato" panose="020F0502020204030203" pitchFamily="34" charset="0"/>
                <a:cs typeface="Lato" panose="020F0502020204030203" pitchFamily="34" charset="0"/>
              </a:rPr>
              <a:t>Cancellation Policy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Once booked, the catamaran charter is non-refundable. Should the captain/owner cancel the charter due to severe weather or force of nature that would prevent the safe delivery of the vessel to the dock, only the charter fee may be refundable at that time. All hard costs associated with the charter are non-refundable (</a:t>
            </a:r>
            <a:r>
              <a:rPr lang="en-US" sz="1050" b="0" noProof="0" dirty="0" err="1">
                <a:latin typeface="Lato" panose="020F0502020204030203" pitchFamily="34" charset="0"/>
                <a:ea typeface="Lato" panose="020F0502020204030203" pitchFamily="34" charset="0"/>
                <a:cs typeface="Lato" panose="020F0502020204030203" pitchFamily="34" charset="0"/>
              </a:rPr>
              <a:t>ie</a:t>
            </a:r>
            <a:r>
              <a:rPr lang="en-US" sz="1050" b="0" noProof="0" dirty="0">
                <a:latin typeface="Lato" panose="020F0502020204030203" pitchFamily="34" charset="0"/>
                <a:ea typeface="Lato" panose="020F0502020204030203" pitchFamily="34" charset="0"/>
                <a:cs typeface="Lato" panose="020F0502020204030203" pitchFamily="34" charset="0"/>
              </a:rPr>
              <a:t>: food &amp; beverage, staffing, docking fees, etc.). It is possible that the event will take place dock side to ensure safety and guest comfort. </a:t>
            </a:r>
          </a:p>
        </p:txBody>
      </p:sp>
      <p:sp>
        <p:nvSpPr>
          <p:cNvPr id="10" name="Marcador de número de diapositiva 4">
            <a:extLst>
              <a:ext uri="{FF2B5EF4-FFF2-40B4-BE49-F238E27FC236}">
                <a16:creationId xmlns:a16="http://schemas.microsoft.com/office/drawing/2014/main" id="{65D8693E-4A1D-0266-79EE-93838EA0E0D6}"/>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10</a:t>
            </a:fld>
            <a:endParaRPr lang="en-US" sz="1430" b="1" noProof="0" dirty="0">
              <a:solidFill>
                <a:schemeClr val="bg1"/>
              </a:solidFill>
            </a:endParaRPr>
          </a:p>
        </p:txBody>
      </p:sp>
      <p:pic>
        <p:nvPicPr>
          <p:cNvPr id="24" name="Imagen 23">
            <a:extLst>
              <a:ext uri="{FF2B5EF4-FFF2-40B4-BE49-F238E27FC236}">
                <a16:creationId xmlns:a16="http://schemas.microsoft.com/office/drawing/2014/main" id="{A50E3316-EDA9-3BF6-AA8D-37BD3A7F2313}"/>
              </a:ext>
            </a:extLst>
          </p:cNvPr>
          <p:cNvPicPr>
            <a:picLocks noChangeAspect="1"/>
          </p:cNvPicPr>
          <p:nvPr/>
        </p:nvPicPr>
        <p:blipFill>
          <a:blip r:embed="rId3"/>
          <a:srcRect l="2852" t="19062" r="2852" b="4142"/>
          <a:stretch>
            <a:fillRect/>
          </a:stretch>
        </p:blipFill>
        <p:spPr>
          <a:xfrm>
            <a:off x="4514250" y="650604"/>
            <a:ext cx="3083687" cy="4479402"/>
          </a:xfrm>
          <a:prstGeom prst="rect">
            <a:avLst/>
          </a:prstGeom>
        </p:spPr>
      </p:pic>
      <p:pic>
        <p:nvPicPr>
          <p:cNvPr id="29" name="Imagen 28">
            <a:extLst>
              <a:ext uri="{FF2B5EF4-FFF2-40B4-BE49-F238E27FC236}">
                <a16:creationId xmlns:a16="http://schemas.microsoft.com/office/drawing/2014/main" id="{3997D8E7-8BE5-BE98-71C6-E760BA7D1E0A}"/>
              </a:ext>
            </a:extLst>
          </p:cNvPr>
          <p:cNvPicPr>
            <a:picLocks noChangeAspect="1"/>
          </p:cNvPicPr>
          <p:nvPr/>
        </p:nvPicPr>
        <p:blipFill>
          <a:blip r:embed="rId3"/>
          <a:srcRect l="2852" t="17000" r="2852" b="9576"/>
          <a:stretch>
            <a:fillRect/>
          </a:stretch>
        </p:blipFill>
        <p:spPr>
          <a:xfrm>
            <a:off x="4514250" y="5220182"/>
            <a:ext cx="3083687" cy="4282633"/>
          </a:xfrm>
          <a:prstGeom prst="rect">
            <a:avLst/>
          </a:prstGeom>
        </p:spPr>
      </p:pic>
    </p:spTree>
    <p:extLst>
      <p:ext uri="{BB962C8B-B14F-4D97-AF65-F5344CB8AC3E}">
        <p14:creationId xmlns:p14="http://schemas.microsoft.com/office/powerpoint/2010/main" val="3378985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B75E9-8212-76B9-8AE8-F2052128EE34}"/>
            </a:ext>
          </a:extLst>
        </p:cNvPr>
        <p:cNvGrpSpPr/>
        <p:nvPr/>
      </p:nvGrpSpPr>
      <p:grpSpPr>
        <a:xfrm>
          <a:off x="0" y="0"/>
          <a:ext cx="0" cy="0"/>
          <a:chOff x="0" y="0"/>
          <a:chExt cx="0" cy="0"/>
        </a:xfrm>
      </p:grpSpPr>
      <p:sp>
        <p:nvSpPr>
          <p:cNvPr id="9" name="Título 8">
            <a:extLst>
              <a:ext uri="{FF2B5EF4-FFF2-40B4-BE49-F238E27FC236}">
                <a16:creationId xmlns:a16="http://schemas.microsoft.com/office/drawing/2014/main" id="{D095BA7B-F29C-07F6-CA82-4313FA241C5B}"/>
              </a:ext>
            </a:extLst>
          </p:cNvPr>
          <p:cNvSpPr>
            <a:spLocks noGrp="1"/>
          </p:cNvSpPr>
          <p:nvPr>
            <p:ph type="title"/>
          </p:nvPr>
        </p:nvSpPr>
        <p:spPr>
          <a:xfrm>
            <a:off x="586858" y="502720"/>
            <a:ext cx="4547469" cy="568588"/>
          </a:xfrm>
        </p:spPr>
        <p:txBody>
          <a:bodyPr>
            <a:normAutofit/>
          </a:bodyPr>
          <a:lstStyle/>
          <a:p>
            <a:r>
              <a:rPr lang="en-US" noProof="0" dirty="0"/>
              <a:t>Loren Ipsum</a:t>
            </a:r>
          </a:p>
        </p:txBody>
      </p:sp>
      <p:sp>
        <p:nvSpPr>
          <p:cNvPr id="6" name="Marcador de contenido 5">
            <a:extLst>
              <a:ext uri="{FF2B5EF4-FFF2-40B4-BE49-F238E27FC236}">
                <a16:creationId xmlns:a16="http://schemas.microsoft.com/office/drawing/2014/main" id="{0FE62F0E-AEF0-C68B-B8A6-20CF2A28CFB0}"/>
              </a:ext>
            </a:extLst>
          </p:cNvPr>
          <p:cNvSpPr>
            <a:spLocks noGrp="1"/>
          </p:cNvSpPr>
          <p:nvPr>
            <p:ph sz="half" idx="2"/>
          </p:nvPr>
        </p:nvSpPr>
        <p:spPr>
          <a:xfrm>
            <a:off x="666283" y="4052594"/>
            <a:ext cx="4076343" cy="5825222"/>
          </a:xfrm>
        </p:spPr>
        <p:txBody>
          <a:bodyPr>
            <a:noAutofit/>
          </a:bodyPr>
          <a:lstStyle/>
          <a:p>
            <a:pPr marL="0" indent="0">
              <a:buNone/>
            </a:pPr>
            <a:r>
              <a:rPr lang="en-US" sz="1634" b="0" noProof="0" dirty="0">
                <a:latin typeface="Lato" panose="020F0502020204030203" pitchFamily="34" charset="0"/>
                <a:ea typeface="Lato" panose="020F0502020204030203" pitchFamily="34" charset="0"/>
                <a:cs typeface="Lato" panose="020F0502020204030203" pitchFamily="34" charset="0"/>
              </a:rPr>
              <a:t>Sed </a:t>
            </a:r>
            <a:r>
              <a:rPr lang="en-US" sz="1634" b="0" noProof="0" dirty="0" err="1">
                <a:latin typeface="Lato" panose="020F0502020204030203" pitchFamily="34" charset="0"/>
                <a:ea typeface="Lato" panose="020F0502020204030203" pitchFamily="34" charset="0"/>
                <a:cs typeface="Lato" panose="020F0502020204030203" pitchFamily="34" charset="0"/>
              </a:rPr>
              <a:t>ut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perspiciatis</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unde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omnis</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iste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natus</a:t>
            </a:r>
            <a:r>
              <a:rPr lang="en-US" sz="1634" b="0" noProof="0" dirty="0">
                <a:latin typeface="Lato" panose="020F0502020204030203" pitchFamily="34" charset="0"/>
                <a:ea typeface="Lato" panose="020F0502020204030203" pitchFamily="34" charset="0"/>
                <a:cs typeface="Lato" panose="020F0502020204030203" pitchFamily="34" charset="0"/>
              </a:rPr>
              <a:t> error sit </a:t>
            </a:r>
            <a:r>
              <a:rPr lang="en-US" sz="1634" b="0" noProof="0" dirty="0" err="1">
                <a:latin typeface="Lato" panose="020F0502020204030203" pitchFamily="34" charset="0"/>
                <a:ea typeface="Lato" panose="020F0502020204030203" pitchFamily="34" charset="0"/>
                <a:cs typeface="Lato" panose="020F0502020204030203" pitchFamily="34" charset="0"/>
              </a:rPr>
              <a:t>voluptatem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accusantium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doloremque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laudantium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totam</a:t>
            </a:r>
            <a:r>
              <a:rPr lang="en-US" sz="1634" b="0" noProof="0" dirty="0">
                <a:latin typeface="Lato" panose="020F0502020204030203" pitchFamily="34" charset="0"/>
                <a:ea typeface="Lato" panose="020F0502020204030203" pitchFamily="34" charset="0"/>
                <a:cs typeface="Lato" panose="020F0502020204030203" pitchFamily="34" charset="0"/>
              </a:rPr>
              <a:t> rem </a:t>
            </a:r>
            <a:r>
              <a:rPr lang="en-US" sz="1634" b="0" noProof="0" dirty="0" err="1">
                <a:latin typeface="Lato" panose="020F0502020204030203" pitchFamily="34" charset="0"/>
                <a:ea typeface="Lato" panose="020F0502020204030203" pitchFamily="34" charset="0"/>
                <a:cs typeface="Lato" panose="020F0502020204030203" pitchFamily="34" charset="0"/>
              </a:rPr>
              <a:t>aperiam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eaque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ipsa</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quae</a:t>
            </a:r>
            <a:r>
              <a:rPr lang="en-US" sz="1634" b="0" noProof="0" dirty="0">
                <a:latin typeface="Lato" panose="020F0502020204030203" pitchFamily="34" charset="0"/>
                <a:ea typeface="Lato" panose="020F0502020204030203" pitchFamily="34" charset="0"/>
                <a:cs typeface="Lato" panose="020F0502020204030203" pitchFamily="34" charset="0"/>
              </a:rPr>
              <a:t> ab </a:t>
            </a:r>
            <a:r>
              <a:rPr lang="en-US" sz="1634" b="0" noProof="0" dirty="0" err="1">
                <a:latin typeface="Lato" panose="020F0502020204030203" pitchFamily="34" charset="0"/>
                <a:ea typeface="Lato" panose="020F0502020204030203" pitchFamily="34" charset="0"/>
                <a:cs typeface="Lato" panose="020F0502020204030203" pitchFamily="34" charset="0"/>
              </a:rPr>
              <a:t>illo</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inventore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veritatis</a:t>
            </a:r>
            <a:r>
              <a:rPr lang="en-US" sz="1634" b="0" noProof="0" dirty="0">
                <a:latin typeface="Lato" panose="020F0502020204030203" pitchFamily="34" charset="0"/>
                <a:ea typeface="Lato" panose="020F0502020204030203" pitchFamily="34" charset="0"/>
                <a:cs typeface="Lato" panose="020F0502020204030203" pitchFamily="34" charset="0"/>
              </a:rPr>
              <a:t> et quasi </a:t>
            </a:r>
            <a:r>
              <a:rPr lang="en-US" sz="1634" b="0" noProof="0" dirty="0" err="1">
                <a:latin typeface="Lato" panose="020F0502020204030203" pitchFamily="34" charset="0"/>
                <a:ea typeface="Lato" panose="020F0502020204030203" pitchFamily="34" charset="0"/>
                <a:cs typeface="Lato" panose="020F0502020204030203" pitchFamily="34" charset="0"/>
              </a:rPr>
              <a:t>architecto</a:t>
            </a:r>
            <a:r>
              <a:rPr lang="en-US" sz="1634" b="0" noProof="0" dirty="0">
                <a:latin typeface="Lato" panose="020F0502020204030203" pitchFamily="34" charset="0"/>
                <a:ea typeface="Lato" panose="020F0502020204030203" pitchFamily="34" charset="0"/>
                <a:cs typeface="Lato" panose="020F0502020204030203" pitchFamily="34" charset="0"/>
              </a:rPr>
              <a:t> beatae vitae dicta sunt </a:t>
            </a:r>
            <a:r>
              <a:rPr lang="en-US" sz="1634" b="0" noProof="0" dirty="0" err="1">
                <a:latin typeface="Lato" panose="020F0502020204030203" pitchFamily="34" charset="0"/>
                <a:ea typeface="Lato" panose="020F0502020204030203" pitchFamily="34" charset="0"/>
                <a:cs typeface="Lato" panose="020F0502020204030203" pitchFamily="34" charset="0"/>
              </a:rPr>
              <a:t>explicabo</a:t>
            </a:r>
            <a:r>
              <a:rPr lang="en-US" sz="1634" b="0" noProof="0" dirty="0">
                <a:latin typeface="Lato" panose="020F0502020204030203" pitchFamily="34" charset="0"/>
                <a:ea typeface="Lato" panose="020F0502020204030203" pitchFamily="34" charset="0"/>
                <a:cs typeface="Lato" panose="020F0502020204030203" pitchFamily="34" charset="0"/>
              </a:rPr>
              <a:t>. Nemo </a:t>
            </a:r>
            <a:r>
              <a:rPr lang="en-US" sz="1634" b="0" noProof="0" dirty="0" err="1">
                <a:latin typeface="Lato" panose="020F0502020204030203" pitchFamily="34" charset="0"/>
                <a:ea typeface="Lato" panose="020F0502020204030203" pitchFamily="34" charset="0"/>
                <a:cs typeface="Lato" panose="020F0502020204030203" pitchFamily="34" charset="0"/>
              </a:rPr>
              <a:t>enim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ipsam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voluptatem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quia</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voluptas</a:t>
            </a:r>
            <a:r>
              <a:rPr lang="en-US" sz="1634" b="0" noProof="0" dirty="0">
                <a:latin typeface="Lato" panose="020F0502020204030203" pitchFamily="34" charset="0"/>
                <a:ea typeface="Lato" panose="020F0502020204030203" pitchFamily="34" charset="0"/>
                <a:cs typeface="Lato" panose="020F0502020204030203" pitchFamily="34" charset="0"/>
              </a:rPr>
              <a:t> sit </a:t>
            </a:r>
            <a:r>
              <a:rPr lang="en-US" sz="1634" b="0" noProof="0" dirty="0" err="1">
                <a:latin typeface="Lato" panose="020F0502020204030203" pitchFamily="34" charset="0"/>
                <a:ea typeface="Lato" panose="020F0502020204030203" pitchFamily="34" charset="0"/>
                <a:cs typeface="Lato" panose="020F0502020204030203" pitchFamily="34" charset="0"/>
              </a:rPr>
              <a:t>aspernatur</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aut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odit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aut</a:t>
            </a:r>
            <a:r>
              <a:rPr lang="en-US" sz="1634" b="0" noProof="0" dirty="0">
                <a:latin typeface="Lato" panose="020F0502020204030203" pitchFamily="34" charset="0"/>
                <a:ea typeface="Lato" panose="020F0502020204030203" pitchFamily="34" charset="0"/>
                <a:cs typeface="Lato" panose="020F0502020204030203" pitchFamily="34" charset="0"/>
              </a:rPr>
              <a:t> fugit, sed </a:t>
            </a:r>
            <a:r>
              <a:rPr lang="en-US" sz="1634" b="0" noProof="0" dirty="0" err="1">
                <a:latin typeface="Lato" panose="020F0502020204030203" pitchFamily="34" charset="0"/>
                <a:ea typeface="Lato" panose="020F0502020204030203" pitchFamily="34" charset="0"/>
                <a:cs typeface="Lato" panose="020F0502020204030203" pitchFamily="34" charset="0"/>
              </a:rPr>
              <a:t>quia</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consequuntur</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magni</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dolores</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eos</a:t>
            </a:r>
            <a:r>
              <a:rPr lang="en-US" sz="1634" b="0" noProof="0" dirty="0">
                <a:latin typeface="Lato" panose="020F0502020204030203" pitchFamily="34" charset="0"/>
                <a:ea typeface="Lato" panose="020F0502020204030203" pitchFamily="34" charset="0"/>
                <a:cs typeface="Lato" panose="020F0502020204030203" pitchFamily="34" charset="0"/>
              </a:rPr>
              <a:t> qui ratione </a:t>
            </a:r>
            <a:r>
              <a:rPr lang="en-US" sz="1634" b="0" noProof="0" dirty="0" err="1">
                <a:latin typeface="Lato" panose="020F0502020204030203" pitchFamily="34" charset="0"/>
                <a:ea typeface="Lato" panose="020F0502020204030203" pitchFamily="34" charset="0"/>
                <a:cs typeface="Lato" panose="020F0502020204030203" pitchFamily="34" charset="0"/>
              </a:rPr>
              <a:t>voluptatem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sequi</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nesciunt</a:t>
            </a:r>
            <a:r>
              <a:rPr lang="en-US" sz="1634" b="0" noProof="0" dirty="0">
                <a:latin typeface="Lato" panose="020F0502020204030203" pitchFamily="34" charset="0"/>
                <a:ea typeface="Lato" panose="020F0502020204030203" pitchFamily="34" charset="0"/>
                <a:cs typeface="Lato" panose="020F0502020204030203" pitchFamily="34" charset="0"/>
              </a:rPr>
              <a:t>. </a:t>
            </a:r>
          </a:p>
          <a:p>
            <a:pPr marL="0" indent="0">
              <a:buNone/>
            </a:pPr>
            <a:endParaRPr lang="en-US" sz="1634" b="0" noProof="0" dirty="0">
              <a:latin typeface="Lato" panose="020F0502020204030203" pitchFamily="34" charset="0"/>
              <a:ea typeface="Lato" panose="020F0502020204030203" pitchFamily="34" charset="0"/>
              <a:cs typeface="Lato" panose="020F0502020204030203" pitchFamily="34" charset="0"/>
            </a:endParaRPr>
          </a:p>
          <a:p>
            <a:pPr marL="0" indent="0">
              <a:buNone/>
            </a:pPr>
            <a:r>
              <a:rPr lang="en-US" sz="1634" b="0" noProof="0" dirty="0" err="1">
                <a:latin typeface="Lato" panose="020F0502020204030203" pitchFamily="34" charset="0"/>
                <a:ea typeface="Lato" panose="020F0502020204030203" pitchFamily="34" charset="0"/>
                <a:cs typeface="Lato" panose="020F0502020204030203" pitchFamily="34" charset="0"/>
              </a:rPr>
              <a:t>Neque</a:t>
            </a:r>
            <a:r>
              <a:rPr lang="en-US" sz="1634" b="0" noProof="0" dirty="0">
                <a:latin typeface="Lato" panose="020F0502020204030203" pitchFamily="34" charset="0"/>
                <a:ea typeface="Lato" panose="020F0502020204030203" pitchFamily="34" charset="0"/>
                <a:cs typeface="Lato" panose="020F0502020204030203" pitchFamily="34" charset="0"/>
              </a:rPr>
              <a:t> porro </a:t>
            </a:r>
            <a:r>
              <a:rPr lang="en-US" sz="1634" b="0" noProof="0" dirty="0" err="1">
                <a:latin typeface="Lato" panose="020F0502020204030203" pitchFamily="34" charset="0"/>
                <a:ea typeface="Lato" panose="020F0502020204030203" pitchFamily="34" charset="0"/>
                <a:cs typeface="Lato" panose="020F0502020204030203" pitchFamily="34" charset="0"/>
              </a:rPr>
              <a:t>quisquam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est</a:t>
            </a:r>
            <a:r>
              <a:rPr lang="en-US" sz="1634" b="0" noProof="0" dirty="0">
                <a:latin typeface="Lato" panose="020F0502020204030203" pitchFamily="34" charset="0"/>
                <a:ea typeface="Lato" panose="020F0502020204030203" pitchFamily="34" charset="0"/>
                <a:cs typeface="Lato" panose="020F0502020204030203" pitchFamily="34" charset="0"/>
              </a:rPr>
              <a:t>, qui </a:t>
            </a:r>
            <a:r>
              <a:rPr lang="en-US" sz="1634" b="0" noProof="0" dirty="0" err="1">
                <a:latin typeface="Lato" panose="020F0502020204030203" pitchFamily="34" charset="0"/>
                <a:ea typeface="Lato" panose="020F0502020204030203" pitchFamily="34" charset="0"/>
                <a:cs typeface="Lato" panose="020F0502020204030203" pitchFamily="34" charset="0"/>
              </a:rPr>
              <a:t>dolorem</a:t>
            </a:r>
            <a:r>
              <a:rPr lang="en-US" sz="1634" b="0" noProof="0" dirty="0">
                <a:latin typeface="Lato" panose="020F0502020204030203" pitchFamily="34" charset="0"/>
                <a:ea typeface="Lato" panose="020F0502020204030203" pitchFamily="34" charset="0"/>
                <a:cs typeface="Lato" panose="020F0502020204030203" pitchFamily="34" charset="0"/>
              </a:rPr>
              <a:t> ipsum </a:t>
            </a:r>
            <a:r>
              <a:rPr lang="en-US" sz="1634" b="0" noProof="0" dirty="0" err="1">
                <a:latin typeface="Lato" panose="020F0502020204030203" pitchFamily="34" charset="0"/>
                <a:ea typeface="Lato" panose="020F0502020204030203" pitchFamily="34" charset="0"/>
                <a:cs typeface="Lato" panose="020F0502020204030203" pitchFamily="34" charset="0"/>
              </a:rPr>
              <a:t>quia</a:t>
            </a:r>
            <a:r>
              <a:rPr lang="en-US" sz="1634" b="0" noProof="0" dirty="0">
                <a:latin typeface="Lato" panose="020F0502020204030203" pitchFamily="34" charset="0"/>
                <a:ea typeface="Lato" panose="020F0502020204030203" pitchFamily="34" charset="0"/>
                <a:cs typeface="Lato" panose="020F0502020204030203" pitchFamily="34" charset="0"/>
              </a:rPr>
              <a:t> dolor sit </a:t>
            </a:r>
            <a:r>
              <a:rPr lang="en-US" sz="1634" b="0" noProof="0" dirty="0" err="1">
                <a:latin typeface="Lato" panose="020F0502020204030203" pitchFamily="34" charset="0"/>
                <a:ea typeface="Lato" panose="020F0502020204030203" pitchFamily="34" charset="0"/>
                <a:cs typeface="Lato" panose="020F0502020204030203" pitchFamily="34" charset="0"/>
              </a:rPr>
              <a:t>amet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consectetur</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adipisci</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velit</a:t>
            </a:r>
            <a:r>
              <a:rPr lang="en-US" sz="1634" b="0" noProof="0" dirty="0">
                <a:latin typeface="Lato" panose="020F0502020204030203" pitchFamily="34" charset="0"/>
                <a:ea typeface="Lato" panose="020F0502020204030203" pitchFamily="34" charset="0"/>
                <a:cs typeface="Lato" panose="020F0502020204030203" pitchFamily="34" charset="0"/>
              </a:rPr>
              <a:t>, sed </a:t>
            </a:r>
            <a:r>
              <a:rPr lang="en-US" sz="1634" b="0" noProof="0" dirty="0" err="1">
                <a:latin typeface="Lato" panose="020F0502020204030203" pitchFamily="34" charset="0"/>
                <a:ea typeface="Lato" panose="020F0502020204030203" pitchFamily="34" charset="0"/>
                <a:cs typeface="Lato" panose="020F0502020204030203" pitchFamily="34" charset="0"/>
              </a:rPr>
              <a:t>quia</a:t>
            </a:r>
            <a:r>
              <a:rPr lang="en-US" sz="1634" b="0" noProof="0" dirty="0">
                <a:latin typeface="Lato" panose="020F0502020204030203" pitchFamily="34" charset="0"/>
                <a:ea typeface="Lato" panose="020F0502020204030203" pitchFamily="34" charset="0"/>
                <a:cs typeface="Lato" panose="020F0502020204030203" pitchFamily="34" charset="0"/>
              </a:rPr>
              <a:t> non </a:t>
            </a:r>
            <a:r>
              <a:rPr lang="en-US" sz="1634" b="0" noProof="0" dirty="0" err="1">
                <a:latin typeface="Lato" panose="020F0502020204030203" pitchFamily="34" charset="0"/>
                <a:ea typeface="Lato" panose="020F0502020204030203" pitchFamily="34" charset="0"/>
                <a:cs typeface="Lato" panose="020F0502020204030203" pitchFamily="34" charset="0"/>
              </a:rPr>
              <a:t>numquam</a:t>
            </a:r>
            <a:r>
              <a:rPr lang="en-US" sz="1634" b="0" noProof="0" dirty="0">
                <a:latin typeface="Lato" panose="020F0502020204030203" pitchFamily="34" charset="0"/>
                <a:ea typeface="Lato" panose="020F0502020204030203" pitchFamily="34" charset="0"/>
                <a:cs typeface="Lato" panose="020F0502020204030203" pitchFamily="34" charset="0"/>
              </a:rPr>
              <a:t> eius </a:t>
            </a:r>
            <a:r>
              <a:rPr lang="en-US" sz="1634" b="0" noProof="0" dirty="0" err="1">
                <a:latin typeface="Lato" panose="020F0502020204030203" pitchFamily="34" charset="0"/>
                <a:ea typeface="Lato" panose="020F0502020204030203" pitchFamily="34" charset="0"/>
                <a:cs typeface="Lato" panose="020F0502020204030203" pitchFamily="34" charset="0"/>
              </a:rPr>
              <a:t>modi</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tempora</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incidunt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ut</a:t>
            </a:r>
            <a:r>
              <a:rPr lang="en-US" sz="1634" b="0" noProof="0" dirty="0">
                <a:latin typeface="Lato" panose="020F0502020204030203" pitchFamily="34" charset="0"/>
                <a:ea typeface="Lato" panose="020F0502020204030203" pitchFamily="34" charset="0"/>
                <a:cs typeface="Lato" panose="020F0502020204030203" pitchFamily="34" charset="0"/>
              </a:rPr>
              <a:t> labore et dolore </a:t>
            </a:r>
            <a:r>
              <a:rPr lang="en-US" sz="1634" b="0" noProof="0" dirty="0" err="1">
                <a:latin typeface="Lato" panose="020F0502020204030203" pitchFamily="34" charset="0"/>
                <a:ea typeface="Lato" panose="020F0502020204030203" pitchFamily="34" charset="0"/>
                <a:cs typeface="Lato" panose="020F0502020204030203" pitchFamily="34" charset="0"/>
              </a:rPr>
              <a:t>magnam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aliquam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quaerat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voluptatem</a:t>
            </a:r>
            <a:r>
              <a:rPr lang="en-US" sz="1634" b="0" noProof="0" dirty="0">
                <a:latin typeface="Lato" panose="020F0502020204030203" pitchFamily="34" charset="0"/>
                <a:ea typeface="Lato" panose="020F0502020204030203" pitchFamily="34" charset="0"/>
                <a:cs typeface="Lato" panose="020F0502020204030203" pitchFamily="34" charset="0"/>
              </a:rPr>
              <a:t>. Ut </a:t>
            </a:r>
            <a:r>
              <a:rPr lang="en-US" sz="1634" b="0" noProof="0" dirty="0" err="1">
                <a:latin typeface="Lato" panose="020F0502020204030203" pitchFamily="34" charset="0"/>
                <a:ea typeface="Lato" panose="020F0502020204030203" pitchFamily="34" charset="0"/>
                <a:cs typeface="Lato" panose="020F0502020204030203" pitchFamily="34" charset="0"/>
              </a:rPr>
              <a:t>enim</a:t>
            </a:r>
            <a:r>
              <a:rPr lang="en-US" sz="1634" b="0" noProof="0" dirty="0">
                <a:latin typeface="Lato" panose="020F0502020204030203" pitchFamily="34" charset="0"/>
                <a:ea typeface="Lato" panose="020F0502020204030203" pitchFamily="34" charset="0"/>
                <a:cs typeface="Lato" panose="020F0502020204030203" pitchFamily="34" charset="0"/>
              </a:rPr>
              <a:t> ad minima </a:t>
            </a:r>
            <a:r>
              <a:rPr lang="en-US" sz="1634" b="0" noProof="0" dirty="0" err="1">
                <a:latin typeface="Lato" panose="020F0502020204030203" pitchFamily="34" charset="0"/>
                <a:ea typeface="Lato" panose="020F0502020204030203" pitchFamily="34" charset="0"/>
                <a:cs typeface="Lato" panose="020F0502020204030203" pitchFamily="34" charset="0"/>
              </a:rPr>
              <a:t>veniam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quis</a:t>
            </a:r>
            <a:r>
              <a:rPr lang="en-US" sz="1634" b="0" noProof="0" dirty="0">
                <a:latin typeface="Lato" panose="020F0502020204030203" pitchFamily="34" charset="0"/>
                <a:ea typeface="Lato" panose="020F0502020204030203" pitchFamily="34" charset="0"/>
                <a:cs typeface="Lato" panose="020F0502020204030203" pitchFamily="34" charset="0"/>
              </a:rPr>
              <a:t> nostrum </a:t>
            </a:r>
            <a:r>
              <a:rPr lang="en-US" sz="1634" b="0" noProof="0" dirty="0" err="1">
                <a:latin typeface="Lato" panose="020F0502020204030203" pitchFamily="34" charset="0"/>
                <a:ea typeface="Lato" panose="020F0502020204030203" pitchFamily="34" charset="0"/>
                <a:cs typeface="Lato" panose="020F0502020204030203" pitchFamily="34" charset="0"/>
              </a:rPr>
              <a:t>exercitationem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ullam</a:t>
            </a:r>
            <a:r>
              <a:rPr lang="en-US" sz="1634" b="0" noProof="0" dirty="0">
                <a:latin typeface="Lato" panose="020F0502020204030203" pitchFamily="34" charset="0"/>
                <a:ea typeface="Lato" panose="020F0502020204030203" pitchFamily="34" charset="0"/>
                <a:cs typeface="Lato" panose="020F0502020204030203" pitchFamily="34" charset="0"/>
              </a:rPr>
              <a:t> corporis </a:t>
            </a:r>
            <a:r>
              <a:rPr lang="en-US" sz="1634" b="0" noProof="0" dirty="0" err="1">
                <a:latin typeface="Lato" panose="020F0502020204030203" pitchFamily="34" charset="0"/>
                <a:ea typeface="Lato" panose="020F0502020204030203" pitchFamily="34" charset="0"/>
                <a:cs typeface="Lato" panose="020F0502020204030203" pitchFamily="34" charset="0"/>
              </a:rPr>
              <a:t>suscipit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laboriosam</a:t>
            </a:r>
            <a:r>
              <a:rPr lang="en-US" sz="1634" b="0" noProof="0" dirty="0">
                <a:latin typeface="Lato" panose="020F0502020204030203" pitchFamily="34" charset="0"/>
                <a:ea typeface="Lato" panose="020F0502020204030203" pitchFamily="34" charset="0"/>
                <a:cs typeface="Lato" panose="020F0502020204030203" pitchFamily="34" charset="0"/>
              </a:rPr>
              <a:t>, nisi </a:t>
            </a:r>
            <a:r>
              <a:rPr lang="en-US" sz="1634" b="0" noProof="0" dirty="0" err="1">
                <a:latin typeface="Lato" panose="020F0502020204030203" pitchFamily="34" charset="0"/>
                <a:ea typeface="Lato" panose="020F0502020204030203" pitchFamily="34" charset="0"/>
                <a:cs typeface="Lato" panose="020F0502020204030203" pitchFamily="34" charset="0"/>
              </a:rPr>
              <a:t>ut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aliquid</a:t>
            </a:r>
            <a:r>
              <a:rPr lang="en-US" sz="1634" b="0" noProof="0" dirty="0">
                <a:latin typeface="Lato" panose="020F0502020204030203" pitchFamily="34" charset="0"/>
                <a:ea typeface="Lato" panose="020F0502020204030203" pitchFamily="34" charset="0"/>
                <a:cs typeface="Lato" panose="020F0502020204030203" pitchFamily="34" charset="0"/>
              </a:rPr>
              <a:t> ex </a:t>
            </a:r>
            <a:r>
              <a:rPr lang="en-US" sz="1634" b="0" noProof="0" dirty="0" err="1">
                <a:latin typeface="Lato" panose="020F0502020204030203" pitchFamily="34" charset="0"/>
                <a:ea typeface="Lato" panose="020F0502020204030203" pitchFamily="34" charset="0"/>
                <a:cs typeface="Lato" panose="020F0502020204030203" pitchFamily="34" charset="0"/>
              </a:rPr>
              <a:t>ea</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commodi</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consequatur</a:t>
            </a:r>
            <a:r>
              <a:rPr lang="en-US" sz="1634" b="0" noProof="0" dirty="0">
                <a:latin typeface="Lato" panose="020F0502020204030203" pitchFamily="34" charset="0"/>
                <a:ea typeface="Lato" panose="020F0502020204030203" pitchFamily="34" charset="0"/>
                <a:cs typeface="Lato" panose="020F0502020204030203" pitchFamily="34" charset="0"/>
              </a:rPr>
              <a:t>? Quis autem vel </a:t>
            </a:r>
            <a:r>
              <a:rPr lang="en-US" sz="1634" b="0" noProof="0" dirty="0" err="1">
                <a:latin typeface="Lato" panose="020F0502020204030203" pitchFamily="34" charset="0"/>
                <a:ea typeface="Lato" panose="020F0502020204030203" pitchFamily="34" charset="0"/>
                <a:cs typeface="Lato" panose="020F0502020204030203" pitchFamily="34" charset="0"/>
              </a:rPr>
              <a:t>eum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iure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reprehenderit</a:t>
            </a:r>
            <a:r>
              <a:rPr lang="en-US" sz="1634" b="0" noProof="0" dirty="0">
                <a:latin typeface="Lato" panose="020F0502020204030203" pitchFamily="34" charset="0"/>
                <a:ea typeface="Lato" panose="020F0502020204030203" pitchFamily="34" charset="0"/>
                <a:cs typeface="Lato" panose="020F0502020204030203" pitchFamily="34" charset="0"/>
              </a:rPr>
              <a:t> qui in </a:t>
            </a:r>
            <a:r>
              <a:rPr lang="en-US" sz="1634" b="0" noProof="0" dirty="0" err="1">
                <a:latin typeface="Lato" panose="020F0502020204030203" pitchFamily="34" charset="0"/>
                <a:ea typeface="Lato" panose="020F0502020204030203" pitchFamily="34" charset="0"/>
                <a:cs typeface="Lato" panose="020F0502020204030203" pitchFamily="34" charset="0"/>
              </a:rPr>
              <a:t>ea</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voluptate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velit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esse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quam</a:t>
            </a:r>
            <a:r>
              <a:rPr lang="en-US" sz="1634" b="0" noProof="0" dirty="0">
                <a:latin typeface="Lato" panose="020F0502020204030203" pitchFamily="34" charset="0"/>
                <a:ea typeface="Lato" panose="020F0502020204030203" pitchFamily="34" charset="0"/>
                <a:cs typeface="Lato" panose="020F0502020204030203" pitchFamily="34" charset="0"/>
              </a:rPr>
              <a:t> nihil </a:t>
            </a:r>
            <a:r>
              <a:rPr lang="en-US" sz="1634" b="0" noProof="0" dirty="0" err="1">
                <a:latin typeface="Lato" panose="020F0502020204030203" pitchFamily="34" charset="0"/>
                <a:ea typeface="Lato" panose="020F0502020204030203" pitchFamily="34" charset="0"/>
                <a:cs typeface="Lato" panose="020F0502020204030203" pitchFamily="34" charset="0"/>
              </a:rPr>
              <a:t>molestiae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consequatur</a:t>
            </a:r>
            <a:r>
              <a:rPr lang="en-US" sz="1634" b="0" noProof="0" dirty="0">
                <a:latin typeface="Lato" panose="020F0502020204030203" pitchFamily="34" charset="0"/>
                <a:ea typeface="Lato" panose="020F0502020204030203" pitchFamily="34" charset="0"/>
                <a:cs typeface="Lato" panose="020F0502020204030203" pitchFamily="34" charset="0"/>
              </a:rPr>
              <a:t>, vel illum qui </a:t>
            </a:r>
            <a:r>
              <a:rPr lang="en-US" sz="1634" b="0" noProof="0" dirty="0" err="1">
                <a:latin typeface="Lato" panose="020F0502020204030203" pitchFamily="34" charset="0"/>
                <a:ea typeface="Lato" panose="020F0502020204030203" pitchFamily="34" charset="0"/>
                <a:cs typeface="Lato" panose="020F0502020204030203" pitchFamily="34" charset="0"/>
              </a:rPr>
              <a:t>dolorem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eum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fugiat</a:t>
            </a:r>
            <a:r>
              <a:rPr lang="en-US" sz="1634" b="0" noProof="0" dirty="0">
                <a:latin typeface="Lato" panose="020F0502020204030203" pitchFamily="34" charset="0"/>
                <a:ea typeface="Lato" panose="020F0502020204030203" pitchFamily="34" charset="0"/>
                <a:cs typeface="Lato" panose="020F0502020204030203" pitchFamily="34" charset="0"/>
              </a:rPr>
              <a:t> quo </a:t>
            </a:r>
            <a:r>
              <a:rPr lang="en-US" sz="1634" b="0" noProof="0" dirty="0" err="1">
                <a:latin typeface="Lato" panose="020F0502020204030203" pitchFamily="34" charset="0"/>
                <a:ea typeface="Lato" panose="020F0502020204030203" pitchFamily="34" charset="0"/>
                <a:cs typeface="Lato" panose="020F0502020204030203" pitchFamily="34" charset="0"/>
              </a:rPr>
              <a:t>voluptas</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nulla</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pariatur</a:t>
            </a:r>
            <a:r>
              <a:rPr lang="en-US" sz="1634" b="0" noProof="0" dirty="0">
                <a:latin typeface="Lato" panose="020F0502020204030203" pitchFamily="34" charset="0"/>
                <a:ea typeface="Lato" panose="020F0502020204030203" pitchFamily="34" charset="0"/>
                <a:cs typeface="Lato" panose="020F0502020204030203" pitchFamily="34" charset="0"/>
              </a:rPr>
              <a:t>?</a:t>
            </a:r>
          </a:p>
        </p:txBody>
      </p:sp>
      <p:pic>
        <p:nvPicPr>
          <p:cNvPr id="2" name="Imagen 1">
            <a:extLst>
              <a:ext uri="{FF2B5EF4-FFF2-40B4-BE49-F238E27FC236}">
                <a16:creationId xmlns:a16="http://schemas.microsoft.com/office/drawing/2014/main" id="{5E47B2EA-B826-BCAA-A652-C15FF20825A4}"/>
              </a:ext>
            </a:extLst>
          </p:cNvPr>
          <p:cNvPicPr>
            <a:picLocks noChangeAspect="1"/>
          </p:cNvPicPr>
          <p:nvPr/>
        </p:nvPicPr>
        <p:blipFill>
          <a:blip r:embed="rId2"/>
          <a:srcRect l="36069" t="11827" r="2714" b="17923"/>
          <a:stretch>
            <a:fillRect/>
          </a:stretch>
        </p:blipFill>
        <p:spPr>
          <a:xfrm>
            <a:off x="666283" y="1310693"/>
            <a:ext cx="4076343" cy="2415084"/>
          </a:xfrm>
          <a:prstGeom prst="rect">
            <a:avLst/>
          </a:prstGeom>
        </p:spPr>
      </p:pic>
      <p:sp>
        <p:nvSpPr>
          <p:cNvPr id="3" name="Marcador de número de diapositiva 4">
            <a:extLst>
              <a:ext uri="{FF2B5EF4-FFF2-40B4-BE49-F238E27FC236}">
                <a16:creationId xmlns:a16="http://schemas.microsoft.com/office/drawing/2014/main" id="{E7616EC6-48E2-D944-BC88-8049410D35F2}"/>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11</a:t>
            </a:fld>
            <a:endParaRPr lang="en-US" sz="1430" b="1" noProof="0" dirty="0">
              <a:solidFill>
                <a:schemeClr val="bg1"/>
              </a:solidFill>
            </a:endParaRPr>
          </a:p>
        </p:txBody>
      </p:sp>
    </p:spTree>
    <p:extLst>
      <p:ext uri="{BB962C8B-B14F-4D97-AF65-F5344CB8AC3E}">
        <p14:creationId xmlns:p14="http://schemas.microsoft.com/office/powerpoint/2010/main" val="2569122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43B72-7DF9-44B8-6FDE-FFDAC66C1E34}"/>
              </a:ext>
            </a:extLst>
          </p:cNvPr>
          <p:cNvSpPr>
            <a:spLocks noGrp="1"/>
          </p:cNvSpPr>
          <p:nvPr>
            <p:ph type="title"/>
          </p:nvPr>
        </p:nvSpPr>
        <p:spPr>
          <a:xfrm>
            <a:off x="549413" y="3357798"/>
            <a:ext cx="4597071" cy="869789"/>
          </a:xfrm>
        </p:spPr>
        <p:txBody>
          <a:bodyPr>
            <a:normAutofit/>
          </a:bodyPr>
          <a:lstStyle/>
          <a:p>
            <a:r>
              <a:rPr lang="en-US" sz="2800" noProof="0" dirty="0">
                <a:solidFill>
                  <a:srgbClr val="B22144"/>
                </a:solidFill>
              </a:rPr>
              <a:t>SPONSORSHIP &amp; EXHIBIT OPPORTUNITIES</a:t>
            </a:r>
          </a:p>
        </p:txBody>
      </p:sp>
      <p:sp>
        <p:nvSpPr>
          <p:cNvPr id="4" name="Slide Number Placeholder 3">
            <a:extLst>
              <a:ext uri="{FF2B5EF4-FFF2-40B4-BE49-F238E27FC236}">
                <a16:creationId xmlns:a16="http://schemas.microsoft.com/office/drawing/2014/main" id="{EA36BD37-94EF-707D-A05F-9E3B43026A85}"/>
              </a:ext>
            </a:extLst>
          </p:cNvPr>
          <p:cNvSpPr>
            <a:spLocks noGrp="1"/>
          </p:cNvSpPr>
          <p:nvPr>
            <p:ph type="sldNum" sz="quarter" idx="12"/>
          </p:nvPr>
        </p:nvSpPr>
        <p:spPr>
          <a:xfrm>
            <a:off x="5903059" y="9539994"/>
            <a:ext cx="1798082" cy="546251"/>
          </a:xfrm>
        </p:spPr>
        <p:txBody>
          <a:bodyPr/>
          <a:lstStyle/>
          <a:p>
            <a:fld id="{0E4507D3-FF5F-6543-BB60-CF245D75216E}" type="slidenum">
              <a:rPr lang="en-US" sz="1800" b="1" noProof="0" smtClean="0">
                <a:solidFill>
                  <a:schemeClr val="tx1"/>
                </a:solidFill>
              </a:rPr>
              <a:pPr/>
              <a:t>12</a:t>
            </a:fld>
            <a:endParaRPr lang="en-US" sz="1800" b="1" noProof="0" dirty="0">
              <a:solidFill>
                <a:schemeClr val="tx1"/>
              </a:solidFill>
            </a:endParaRPr>
          </a:p>
        </p:txBody>
      </p:sp>
      <p:sp>
        <p:nvSpPr>
          <p:cNvPr id="5" name="Marcador de contenido 5">
            <a:extLst>
              <a:ext uri="{FF2B5EF4-FFF2-40B4-BE49-F238E27FC236}">
                <a16:creationId xmlns:a16="http://schemas.microsoft.com/office/drawing/2014/main" id="{5032716C-7BA9-4F6C-42DF-3B37FDBEA7FB}"/>
              </a:ext>
            </a:extLst>
          </p:cNvPr>
          <p:cNvSpPr>
            <a:spLocks noGrp="1"/>
          </p:cNvSpPr>
          <p:nvPr>
            <p:ph sz="half" idx="1"/>
          </p:nvPr>
        </p:nvSpPr>
        <p:spPr>
          <a:xfrm>
            <a:off x="549413" y="4076523"/>
            <a:ext cx="4597070" cy="5666014"/>
          </a:xfrm>
        </p:spPr>
        <p:txBody>
          <a:bodyPr>
            <a:noAutofit/>
          </a:bodyPr>
          <a:lstStyle/>
          <a:p>
            <a:pPr marL="14288" indent="-14288"/>
            <a:br>
              <a:rPr lang="en-US" sz="1600" noProof="0" dirty="0"/>
            </a:br>
            <a:r>
              <a:rPr lang="en-US" sz="1400" noProof="0" dirty="0"/>
              <a:t>Our conference thrives because of the strength of our partnerships. Sponsorship support enables us to deliver high-caliber programming, distinguished speakers, and meaningful networking opportunities that elevate the practice of family.</a:t>
            </a:r>
          </a:p>
          <a:p>
            <a:pPr marL="14288" indent="-14288"/>
            <a:r>
              <a:rPr lang="en-US" sz="1400" noProof="0" dirty="0"/>
              <a:t>By aligning your organization with our event, you position your brand directly in front of a concentrated audience of experienced family law and matrimonial attorneys—decision-makers who actively seek trusted professional resources.</a:t>
            </a:r>
          </a:p>
          <a:p>
            <a:pPr marL="14288" indent="-14288"/>
            <a:r>
              <a:rPr lang="en-US" sz="1400" noProof="0" dirty="0"/>
              <a:t>This is more than visibility; it is an opportunity to build relationships, demonstrate expertise, and reinforce your commitment to the matrimonial law community. From curated networking events to targeted brand placement, sponsors receive strategic exposure throughout the conference experience. </a:t>
            </a:r>
          </a:p>
          <a:p>
            <a:pPr marL="14288" indent="-14288"/>
            <a:r>
              <a:rPr lang="en-US" sz="1400" noProof="0" dirty="0"/>
              <a:t>We invite you to join us as a valued partner in shaping a dynamic, forward-thinking gathering for leaders in family law.</a:t>
            </a:r>
            <a:br>
              <a:rPr lang="en-US" sz="1600" noProof="0" dirty="0"/>
            </a:br>
            <a:br>
              <a:rPr lang="en-US" sz="1700" noProof="0" dirty="0"/>
            </a:br>
            <a:br>
              <a:rPr lang="en-US" sz="1700" noProof="0" dirty="0"/>
            </a:br>
            <a:r>
              <a:rPr lang="en-US" sz="1800" b="1" noProof="0" dirty="0">
                <a:solidFill>
                  <a:srgbClr val="1C5838"/>
                </a:solidFill>
                <a:latin typeface="Chalkduster" panose="03050602040202020205" pitchFamily="66" charset="77"/>
              </a:rPr>
              <a:t>Flip to the next page for our</a:t>
            </a:r>
            <a:br>
              <a:rPr lang="en-US" sz="1800" b="1" noProof="0" dirty="0">
                <a:solidFill>
                  <a:srgbClr val="1C5838"/>
                </a:solidFill>
                <a:latin typeface="Chalkduster" panose="03050602040202020205" pitchFamily="66" charset="77"/>
              </a:rPr>
            </a:br>
            <a:r>
              <a:rPr lang="en-US" sz="1800" b="1" noProof="0" dirty="0">
                <a:solidFill>
                  <a:srgbClr val="1C5838"/>
                </a:solidFill>
                <a:latin typeface="Chalkduster" panose="03050602040202020205" pitchFamily="66" charset="77"/>
              </a:rPr>
              <a:t>available sponsorship</a:t>
            </a:r>
            <a:br>
              <a:rPr lang="en-US" sz="1800" b="1" noProof="0" dirty="0">
                <a:solidFill>
                  <a:srgbClr val="1C5838"/>
                </a:solidFill>
                <a:latin typeface="Chalkduster" panose="03050602040202020205" pitchFamily="66" charset="77"/>
              </a:rPr>
            </a:br>
            <a:r>
              <a:rPr lang="en-US" sz="1800" b="1" noProof="0" dirty="0">
                <a:solidFill>
                  <a:srgbClr val="1C5838"/>
                </a:solidFill>
                <a:latin typeface="Chalkduster" panose="03050602040202020205" pitchFamily="66" charset="77"/>
              </a:rPr>
              <a:t>options!</a:t>
            </a:r>
            <a:endParaRPr lang="en-US" sz="1700" b="1" noProof="0" dirty="0">
              <a:solidFill>
                <a:srgbClr val="1C5838"/>
              </a:solidFill>
              <a:latin typeface="Chalkduster" panose="03050602040202020205" pitchFamily="66" charset="77"/>
            </a:endParaRPr>
          </a:p>
        </p:txBody>
      </p:sp>
      <p:cxnSp>
        <p:nvCxnSpPr>
          <p:cNvPr id="10" name="Straight Arrow Connector 9">
            <a:extLst>
              <a:ext uri="{FF2B5EF4-FFF2-40B4-BE49-F238E27FC236}">
                <a16:creationId xmlns:a16="http://schemas.microsoft.com/office/drawing/2014/main" id="{BB3EAC75-8467-4065-49AD-01AB9814E49E}"/>
              </a:ext>
            </a:extLst>
          </p:cNvPr>
          <p:cNvCxnSpPr>
            <a:cxnSpLocks/>
          </p:cNvCxnSpPr>
          <p:nvPr/>
        </p:nvCxnSpPr>
        <p:spPr>
          <a:xfrm>
            <a:off x="1971970" y="9539994"/>
            <a:ext cx="2442374" cy="0"/>
          </a:xfrm>
          <a:prstGeom prst="straightConnector1">
            <a:avLst/>
          </a:prstGeom>
          <a:ln w="53975">
            <a:solidFill>
              <a:srgbClr val="1C5838"/>
            </a:solidFill>
            <a:tailEnd type="triangle"/>
          </a:ln>
        </p:spPr>
        <p:style>
          <a:lnRef idx="2">
            <a:schemeClr val="accent1"/>
          </a:lnRef>
          <a:fillRef idx="0">
            <a:schemeClr val="accent1"/>
          </a:fillRef>
          <a:effectRef idx="1">
            <a:schemeClr val="accent1"/>
          </a:effectRef>
          <a:fontRef idx="minor">
            <a:schemeClr val="tx1"/>
          </a:fontRef>
        </p:style>
      </p:cxnSp>
      <p:pic>
        <p:nvPicPr>
          <p:cNvPr id="11" name="Gráfico 10">
            <a:extLst>
              <a:ext uri="{FF2B5EF4-FFF2-40B4-BE49-F238E27FC236}">
                <a16:creationId xmlns:a16="http://schemas.microsoft.com/office/drawing/2014/main" id="{0906A756-9585-BBE6-67DC-DA4244D0E9E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783138" y="1629487"/>
            <a:ext cx="2091333" cy="906732"/>
          </a:xfrm>
          <a:prstGeom prst="rect">
            <a:avLst/>
          </a:prstGeom>
        </p:spPr>
      </p:pic>
      <p:pic>
        <p:nvPicPr>
          <p:cNvPr id="12" name="Gráfico 11">
            <a:extLst>
              <a:ext uri="{FF2B5EF4-FFF2-40B4-BE49-F238E27FC236}">
                <a16:creationId xmlns:a16="http://schemas.microsoft.com/office/drawing/2014/main" id="{E4C0C871-F3F0-A86F-F022-DCC29BB2539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56433" y="524660"/>
            <a:ext cx="2091333" cy="906732"/>
          </a:xfrm>
          <a:prstGeom prst="rect">
            <a:avLst/>
          </a:prstGeom>
        </p:spPr>
      </p:pic>
      <p:pic>
        <p:nvPicPr>
          <p:cNvPr id="6" name="Gráfico 5">
            <a:extLst>
              <a:ext uri="{FF2B5EF4-FFF2-40B4-BE49-F238E27FC236}">
                <a16:creationId xmlns:a16="http://schemas.microsoft.com/office/drawing/2014/main" id="{108CAB6B-B532-E6AA-D4B4-1DEA0EDB39E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96028" y="705028"/>
            <a:ext cx="3049860" cy="2360428"/>
          </a:xfrm>
          <a:prstGeom prst="rect">
            <a:avLst/>
          </a:prstGeom>
        </p:spPr>
      </p:pic>
    </p:spTree>
    <p:extLst>
      <p:ext uri="{BB962C8B-B14F-4D97-AF65-F5344CB8AC3E}">
        <p14:creationId xmlns:p14="http://schemas.microsoft.com/office/powerpoint/2010/main" val="4238301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a:extLst>
            <a:ext uri="{FF2B5EF4-FFF2-40B4-BE49-F238E27FC236}">
              <a16:creationId xmlns:a16="http://schemas.microsoft.com/office/drawing/2014/main" id="{634E082C-203F-8D23-D4B6-F887B54018EA}"/>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9ADA913E-E3B6-84C7-DA5A-AA3AAD5613F4}"/>
              </a:ext>
            </a:extLst>
          </p:cNvPr>
          <p:cNvSpPr/>
          <p:nvPr/>
        </p:nvSpPr>
        <p:spPr>
          <a:xfrm>
            <a:off x="1" y="-51517"/>
            <a:ext cx="7991474" cy="1085120"/>
          </a:xfrm>
          <a:prstGeom prst="rect">
            <a:avLst/>
          </a:prstGeom>
          <a:solidFill>
            <a:srgbClr val="B2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87" noProof="0" dirty="0"/>
          </a:p>
        </p:txBody>
      </p:sp>
      <p:sp>
        <p:nvSpPr>
          <p:cNvPr id="3" name="Título 2">
            <a:extLst>
              <a:ext uri="{FF2B5EF4-FFF2-40B4-BE49-F238E27FC236}">
                <a16:creationId xmlns:a16="http://schemas.microsoft.com/office/drawing/2014/main" id="{C002954E-BD0D-B44A-E7B3-DA142C1A4445}"/>
              </a:ext>
            </a:extLst>
          </p:cNvPr>
          <p:cNvSpPr>
            <a:spLocks noGrp="1"/>
          </p:cNvSpPr>
          <p:nvPr>
            <p:ph type="title"/>
          </p:nvPr>
        </p:nvSpPr>
        <p:spPr>
          <a:xfrm>
            <a:off x="585827" y="388826"/>
            <a:ext cx="6819820" cy="312475"/>
          </a:xfrm>
        </p:spPr>
        <p:txBody>
          <a:bodyPr>
            <a:normAutofit fontScale="90000"/>
          </a:bodyPr>
          <a:lstStyle/>
          <a:p>
            <a:r>
              <a:rPr lang="en-US" noProof="0" dirty="0">
                <a:solidFill>
                  <a:schemeClr val="bg1"/>
                </a:solidFill>
              </a:rPr>
              <a:t>Sponsorship &amp; Exhibit Opportunities (Continued)</a:t>
            </a:r>
          </a:p>
        </p:txBody>
      </p:sp>
      <p:sp>
        <p:nvSpPr>
          <p:cNvPr id="4" name="Marcador de contenido 3">
            <a:extLst>
              <a:ext uri="{FF2B5EF4-FFF2-40B4-BE49-F238E27FC236}">
                <a16:creationId xmlns:a16="http://schemas.microsoft.com/office/drawing/2014/main" id="{0D0362FC-3AB0-15FE-43D2-BE3AAEEA43F6}"/>
              </a:ext>
            </a:extLst>
          </p:cNvPr>
          <p:cNvSpPr>
            <a:spLocks noGrp="1"/>
          </p:cNvSpPr>
          <p:nvPr>
            <p:ph sz="half" idx="2"/>
          </p:nvPr>
        </p:nvSpPr>
        <p:spPr>
          <a:xfrm>
            <a:off x="413180" y="1473946"/>
            <a:ext cx="7314143" cy="7953389"/>
          </a:xfrm>
        </p:spPr>
        <p:txBody>
          <a:bodyPr>
            <a:noAutofit/>
          </a:bodyPr>
          <a:lstStyle/>
          <a:p>
            <a:pPr marL="0" indent="0" eaLnBrk="0" hangingPunct="0">
              <a:buNone/>
            </a:pPr>
            <a:r>
              <a:rPr lang="en-US" sz="1600" b="1" noProof="0" dirty="0"/>
              <a:t>Exclusive Principal Conference Sponsorship -</a:t>
            </a:r>
            <a:r>
              <a:rPr lang="en-US" sz="1600" b="1" noProof="0" dirty="0">
                <a:solidFill>
                  <a:srgbClr val="1C5838"/>
                </a:solidFill>
              </a:rPr>
              <a:t> (1 Available)</a:t>
            </a:r>
            <a:endParaRPr lang="en-US" sz="1600" b="1" noProof="0" dirty="0"/>
          </a:p>
          <a:p>
            <a:pPr marL="399593" lvl="1" indent="0" eaLnBrk="0" hangingPunct="0">
              <a:spcBef>
                <a:spcPts val="0"/>
              </a:spcBef>
              <a:buNone/>
            </a:pPr>
            <a:r>
              <a:rPr lang="en-US" noProof="0" dirty="0">
                <a:solidFill>
                  <a:schemeClr val="tx1"/>
                </a:solidFill>
              </a:rPr>
              <a:t>Logo on all advertising and marketing of meeting, logo on materials provided to participants, opportunity to distribute marketing materials to each “seat”, and recognition each day during morning introduction</a:t>
            </a:r>
          </a:p>
          <a:p>
            <a:pPr marL="399593" lvl="1" indent="0" eaLnBrk="0" hangingPunct="0">
              <a:spcBef>
                <a:spcPts val="0"/>
              </a:spcBef>
              <a:buNone/>
            </a:pPr>
            <a:r>
              <a:rPr lang="en-US" noProof="0" dirty="0"/>
              <a:t>Sponsorship includes one (1) complimentary conference registration.</a:t>
            </a:r>
            <a:br>
              <a:rPr lang="en-US" noProof="0" dirty="0"/>
            </a:br>
            <a:r>
              <a:rPr lang="en-US" i="1" noProof="0" dirty="0"/>
              <a:t>Ticketed events are available for purchase separately.</a:t>
            </a:r>
            <a:endParaRPr lang="en-US" noProof="0" dirty="0">
              <a:solidFill>
                <a:schemeClr val="tx1"/>
              </a:solidFill>
            </a:endParaRPr>
          </a:p>
          <a:p>
            <a:pPr marL="0" indent="0" eaLnBrk="0" hangingPunct="0">
              <a:buNone/>
            </a:pPr>
            <a:br>
              <a:rPr lang="en-US" sz="1600" b="1" noProof="0" dirty="0"/>
            </a:br>
            <a:r>
              <a:rPr lang="en-US" sz="1600" b="1" noProof="0" dirty="0"/>
              <a:t>Sponsorship of The President’s Dinner – $10,000 </a:t>
            </a:r>
            <a:r>
              <a:rPr lang="en-US" sz="1600" b="1" noProof="0" dirty="0">
                <a:solidFill>
                  <a:srgbClr val="1C5838"/>
                </a:solidFill>
              </a:rPr>
              <a:t> (1 Available)</a:t>
            </a:r>
            <a:endParaRPr lang="en-US" sz="1200" b="1" noProof="0" dirty="0">
              <a:solidFill>
                <a:srgbClr val="1C5838"/>
              </a:solidFill>
            </a:endParaRPr>
          </a:p>
          <a:p>
            <a:pPr marL="399593" lvl="1" indent="0" eaLnBrk="0" hangingPunct="0">
              <a:spcBef>
                <a:spcPts val="0"/>
              </a:spcBef>
              <a:buNone/>
            </a:pPr>
            <a:r>
              <a:rPr lang="en-US" noProof="0" dirty="0">
                <a:solidFill>
                  <a:schemeClr val="tx1"/>
                </a:solidFill>
              </a:rPr>
              <a:t>Usually draws 100+ attendees and is the conference’s signature event. Incl. signage and opportunity to provide branded napkins at the cocktail hour.</a:t>
            </a:r>
          </a:p>
          <a:p>
            <a:pPr marL="399593" lvl="1" indent="0" eaLnBrk="0" hangingPunct="0">
              <a:spcBef>
                <a:spcPts val="0"/>
              </a:spcBef>
              <a:buNone/>
            </a:pPr>
            <a:r>
              <a:rPr lang="en-US" noProof="0" dirty="0"/>
              <a:t>Sponsorship includes one (1) complimentary conference registration.</a:t>
            </a:r>
            <a:br>
              <a:rPr lang="en-US" noProof="0" dirty="0"/>
            </a:br>
            <a:r>
              <a:rPr lang="en-US" i="1" noProof="0" dirty="0"/>
              <a:t>Ticketed events are available for purchase separately.</a:t>
            </a:r>
            <a:br>
              <a:rPr lang="en-US" sz="900" noProof="0" dirty="0">
                <a:solidFill>
                  <a:schemeClr val="tx1"/>
                </a:solidFill>
              </a:rPr>
            </a:br>
            <a:endParaRPr lang="en-US" sz="800" noProof="0" dirty="0"/>
          </a:p>
          <a:p>
            <a:pPr marL="0" indent="0" eaLnBrk="0" hangingPunct="0">
              <a:buNone/>
            </a:pPr>
            <a:r>
              <a:rPr lang="en-US" sz="1400" b="1" noProof="0" dirty="0"/>
              <a:t> </a:t>
            </a:r>
            <a:br>
              <a:rPr lang="en-US" sz="1600" b="1" noProof="0" dirty="0"/>
            </a:br>
            <a:r>
              <a:rPr lang="en-US" sz="1600" b="1" noProof="0" dirty="0"/>
              <a:t>Sponsorship of the Welcome Reception – </a:t>
            </a:r>
            <a:r>
              <a:rPr lang="en-US" sz="1600" b="1" noProof="0" dirty="0">
                <a:solidFill>
                  <a:srgbClr val="1C5838"/>
                </a:solidFill>
              </a:rPr>
              <a:t>(1 Available)</a:t>
            </a:r>
            <a:endParaRPr lang="en-US" sz="1200" noProof="0" dirty="0"/>
          </a:p>
          <a:p>
            <a:pPr marL="399593" lvl="1" indent="0" eaLnBrk="0" hangingPunct="0">
              <a:spcBef>
                <a:spcPts val="0"/>
              </a:spcBef>
              <a:buNone/>
            </a:pPr>
            <a:r>
              <a:rPr lang="en-US" noProof="0" dirty="0">
                <a:solidFill>
                  <a:schemeClr val="tx1"/>
                </a:solidFill>
              </a:rPr>
              <a:t>Signage, opportunity to provide branded napkins at cocktail hour, and recognition</a:t>
            </a:r>
          </a:p>
          <a:p>
            <a:pPr marL="399593" lvl="1" indent="0" eaLnBrk="0" hangingPunct="0">
              <a:spcBef>
                <a:spcPts val="0"/>
              </a:spcBef>
              <a:buNone/>
            </a:pPr>
            <a:r>
              <a:rPr lang="en-US" noProof="0" dirty="0"/>
              <a:t>Sponsorship includes one (1) complimentary conference registration.</a:t>
            </a:r>
            <a:br>
              <a:rPr lang="en-US" noProof="0" dirty="0"/>
            </a:br>
            <a:r>
              <a:rPr lang="en-US" i="1" noProof="0" dirty="0"/>
              <a:t>Ticketed events are available for purchase separately.</a:t>
            </a:r>
          </a:p>
          <a:p>
            <a:pPr marL="0" indent="0" eaLnBrk="0" hangingPunct="0">
              <a:buNone/>
            </a:pPr>
            <a:br>
              <a:rPr lang="en-US" sz="1600" b="1" noProof="0" dirty="0"/>
            </a:br>
            <a:br>
              <a:rPr lang="en-US" sz="1600" b="1" noProof="0" dirty="0"/>
            </a:br>
            <a:r>
              <a:rPr lang="en-US" sz="1600" b="1" noProof="0" dirty="0"/>
              <a:t>Lanyard Sponsor –</a:t>
            </a:r>
            <a:r>
              <a:rPr lang="en-US" sz="1600" b="1" noProof="0" dirty="0">
                <a:solidFill>
                  <a:schemeClr val="tx1"/>
                </a:solidFill>
              </a:rPr>
              <a:t> </a:t>
            </a:r>
            <a:r>
              <a:rPr lang="en-US" sz="1600" b="1" noProof="0" dirty="0">
                <a:solidFill>
                  <a:srgbClr val="1C5838"/>
                </a:solidFill>
              </a:rPr>
              <a:t>(1 Available)</a:t>
            </a:r>
          </a:p>
          <a:p>
            <a:pPr marL="406400" indent="0" eaLnBrk="0" hangingPunct="0">
              <a:spcBef>
                <a:spcPts val="0"/>
              </a:spcBef>
              <a:buNone/>
            </a:pPr>
            <a:r>
              <a:rPr lang="en-US" sz="1600" noProof="0" dirty="0"/>
              <a:t>Sponsorship includes one (1) complimentary conference registration.</a:t>
            </a:r>
            <a:br>
              <a:rPr lang="en-US" sz="1600" noProof="0" dirty="0"/>
            </a:br>
            <a:r>
              <a:rPr lang="en-US" sz="1600" i="1" noProof="0" dirty="0"/>
              <a:t>Ticketed events are available for purchase separately.</a:t>
            </a:r>
            <a:br>
              <a:rPr lang="en-US" sz="1600" i="1" noProof="0" dirty="0"/>
            </a:br>
            <a:endParaRPr lang="en-US" sz="1600" i="1" noProof="0" dirty="0"/>
          </a:p>
          <a:p>
            <a:pPr marL="406400" indent="0" eaLnBrk="0" hangingPunct="0">
              <a:spcBef>
                <a:spcPts val="0"/>
              </a:spcBef>
              <a:buNone/>
            </a:pPr>
            <a:endParaRPr lang="en-US" sz="1600" i="1" noProof="0" dirty="0"/>
          </a:p>
          <a:p>
            <a:pPr marL="398463" indent="-398463" eaLnBrk="0" hangingPunct="0">
              <a:buNone/>
            </a:pPr>
            <a:r>
              <a:rPr lang="en-US" sz="1600" b="1" noProof="0" dirty="0"/>
              <a:t>Education Sponsor </a:t>
            </a:r>
            <a:r>
              <a:rPr lang="en-US" sz="1600" noProof="0" dirty="0">
                <a:solidFill>
                  <a:schemeClr val="tx1"/>
                </a:solidFill>
              </a:rPr>
              <a:t>– </a:t>
            </a:r>
            <a:r>
              <a:rPr lang="en-US" sz="1600" b="1" noProof="0" dirty="0"/>
              <a:t>$5,000 per day </a:t>
            </a:r>
            <a:r>
              <a:rPr lang="en-US" sz="1600" b="1" noProof="0" dirty="0">
                <a:solidFill>
                  <a:srgbClr val="1C5838"/>
                </a:solidFill>
              </a:rPr>
              <a:t>(3 Available: Thurs, Fri &amp; Sat)</a:t>
            </a:r>
            <a:r>
              <a:rPr lang="en-US" sz="1600" b="1" noProof="0" dirty="0"/>
              <a:t> </a:t>
            </a:r>
            <a:br>
              <a:rPr lang="en-US" sz="1600" b="1" noProof="0" dirty="0"/>
            </a:br>
            <a:r>
              <a:rPr lang="en-US" sz="1600" noProof="0" dirty="0">
                <a:solidFill>
                  <a:schemeClr val="tx1"/>
                </a:solidFill>
              </a:rPr>
              <a:t>Recognition during educational events, opportunity to provide delegate handouts, logo on PowerPoint slides, dedicated signage </a:t>
            </a:r>
            <a:br>
              <a:rPr lang="en-US" sz="1600" noProof="0" dirty="0">
                <a:solidFill>
                  <a:schemeClr val="tx1"/>
                </a:solidFill>
              </a:rPr>
            </a:br>
            <a:r>
              <a:rPr lang="en-US" sz="1600" noProof="0" dirty="0"/>
              <a:t>Sponsorship includes one (1) complimentary conference registration.</a:t>
            </a:r>
            <a:br>
              <a:rPr lang="en-US" sz="1600" noProof="0" dirty="0"/>
            </a:br>
            <a:r>
              <a:rPr lang="en-US" sz="1600" i="1" noProof="0" dirty="0"/>
              <a:t>Ticketed events are available for purchase separately.</a:t>
            </a:r>
          </a:p>
          <a:p>
            <a:pPr marL="50800" indent="0" eaLnBrk="0" hangingPunct="0">
              <a:buNone/>
            </a:pPr>
            <a:endParaRPr lang="en-US" sz="1600" i="1" noProof="0" dirty="0"/>
          </a:p>
          <a:p>
            <a:pPr marL="0" indent="0" algn="ctr" eaLnBrk="0" hangingPunct="0">
              <a:buNone/>
            </a:pPr>
            <a:br>
              <a:rPr lang="en-US" sz="1600" i="1" noProof="0" dirty="0">
                <a:solidFill>
                  <a:srgbClr val="1C5838"/>
                </a:solidFill>
              </a:rPr>
            </a:br>
            <a:r>
              <a:rPr lang="en-US" sz="1600" i="1" noProof="0" dirty="0">
                <a:solidFill>
                  <a:srgbClr val="1C5838"/>
                </a:solidFill>
              </a:rPr>
              <a:t>(Continued on Next Page)</a:t>
            </a:r>
            <a:endParaRPr kumimoji="0" lang="en-US" sz="1600" i="1" u="none" strike="noStrike" kern="1200" cap="none" spc="0" normalizeH="0" baseline="0" noProof="0" dirty="0">
              <a:ln>
                <a:noFill/>
              </a:ln>
              <a:solidFill>
                <a:srgbClr val="1C5838"/>
              </a:solidFill>
              <a:effectLst/>
              <a:uLnTx/>
              <a:uFillTx/>
              <a:ea typeface="+mn-ea"/>
              <a:cs typeface="+mn-cs"/>
            </a:endParaRPr>
          </a:p>
          <a:p>
            <a:pPr marL="0" indent="0" eaLnBrk="0" hangingPunct="0">
              <a:buNone/>
            </a:pPr>
            <a:endParaRPr lang="en-US" sz="1600" b="1" noProof="0" dirty="0">
              <a:solidFill>
                <a:srgbClr val="1C5838"/>
              </a:solidFill>
            </a:endParaRPr>
          </a:p>
          <a:p>
            <a:pPr marL="0" indent="0" eaLnBrk="0" hangingPunct="0">
              <a:buNone/>
            </a:pPr>
            <a:endParaRPr lang="en-US" sz="1600" b="1" noProof="0" dirty="0">
              <a:solidFill>
                <a:srgbClr val="1C5838"/>
              </a:solidFill>
            </a:endParaRPr>
          </a:p>
          <a:p>
            <a:pPr marL="0" indent="0" eaLnBrk="0" hangingPunct="0">
              <a:buNone/>
            </a:pPr>
            <a:endParaRPr lang="en-US" b="1" noProof="0" dirty="0">
              <a:solidFill>
                <a:srgbClr val="1C5838"/>
              </a:solidFill>
            </a:endParaRPr>
          </a:p>
          <a:p>
            <a:pPr marL="0" lvl="0" indent="0" eaLnBrk="0" hangingPunct="0">
              <a:buNone/>
            </a:pPr>
            <a:endParaRPr kumimoji="0" lang="en-US" sz="1600" b="1" i="0" u="none" strike="noStrike" kern="1200" cap="none" spc="0" normalizeH="0" baseline="0" noProof="0" dirty="0">
              <a:ln>
                <a:noFill/>
              </a:ln>
              <a:solidFill>
                <a:srgbClr val="1C5838"/>
              </a:solidFill>
              <a:effectLst/>
              <a:uLnTx/>
              <a:uFillTx/>
              <a:latin typeface="Aptos" panose="02110004020202020204"/>
              <a:ea typeface="+mn-ea"/>
              <a:cs typeface="+mn-cs"/>
            </a:endParaRPr>
          </a:p>
          <a:p>
            <a:pPr marL="0" lvl="0" indent="0" eaLnBrk="0" hangingPunct="0">
              <a:buNone/>
            </a:pPr>
            <a:endParaRPr kumimoji="0" lang="en-US" sz="1600" b="1" i="0" u="none" strike="noStrike" kern="1200" cap="none" spc="0" normalizeH="0" baseline="0" noProof="0" dirty="0">
              <a:ln>
                <a:noFill/>
              </a:ln>
              <a:solidFill>
                <a:srgbClr val="1C5838"/>
              </a:solidFill>
              <a:effectLst/>
              <a:uLnTx/>
              <a:uFillTx/>
              <a:latin typeface="Aptos" panose="02110004020202020204"/>
              <a:ea typeface="+mn-ea"/>
              <a:cs typeface="+mn-cs"/>
            </a:endParaRPr>
          </a:p>
          <a:p>
            <a:pPr marL="399593" marR="0" lvl="1" indent="0" algn="l" defTabSz="799186" rtl="0" eaLnBrk="0" fontAlgn="auto" latinLnBrk="0" hangingPunct="0">
              <a:lnSpc>
                <a:spcPct val="90000"/>
              </a:lnSpc>
              <a:spcBef>
                <a:spcPts val="437"/>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1C5838"/>
              </a:solidFill>
              <a:effectLst/>
              <a:uLnTx/>
              <a:uFillTx/>
              <a:latin typeface="Aptos" panose="02110004020202020204"/>
              <a:ea typeface="+mn-ea"/>
              <a:cs typeface="+mn-cs"/>
            </a:endParaRPr>
          </a:p>
        </p:txBody>
      </p:sp>
      <p:sp>
        <p:nvSpPr>
          <p:cNvPr id="2" name="Marcador de número de diapositiva 4">
            <a:extLst>
              <a:ext uri="{FF2B5EF4-FFF2-40B4-BE49-F238E27FC236}">
                <a16:creationId xmlns:a16="http://schemas.microsoft.com/office/drawing/2014/main" id="{052D7FDD-7C6A-4DE2-9A30-1776C09F1C77}"/>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13</a:t>
            </a:fld>
            <a:endParaRPr lang="en-US" sz="1430" b="1" noProof="0" dirty="0">
              <a:solidFill>
                <a:schemeClr val="bg1"/>
              </a:solidFill>
            </a:endParaRPr>
          </a:p>
        </p:txBody>
      </p:sp>
      <p:sp>
        <p:nvSpPr>
          <p:cNvPr id="5" name="TextBox 4">
            <a:extLst>
              <a:ext uri="{FF2B5EF4-FFF2-40B4-BE49-F238E27FC236}">
                <a16:creationId xmlns:a16="http://schemas.microsoft.com/office/drawing/2014/main" id="{9B1FF52F-E7C4-577E-3178-C4D633646A3A}"/>
              </a:ext>
            </a:extLst>
          </p:cNvPr>
          <p:cNvSpPr txBox="1"/>
          <p:nvPr/>
        </p:nvSpPr>
        <p:spPr>
          <a:xfrm rot="20348015">
            <a:off x="2590238" y="1692858"/>
            <a:ext cx="2463410" cy="1015663"/>
          </a:xfrm>
          <a:prstGeom prst="rect">
            <a:avLst/>
          </a:prstGeom>
          <a:noFill/>
        </p:spPr>
        <p:txBody>
          <a:bodyPr wrap="square" rtlCol="0">
            <a:spAutoFit/>
          </a:bodyPr>
          <a:lstStyle/>
          <a:p>
            <a:pPr algn="ctr"/>
            <a:r>
              <a:rPr lang="en-US" sz="6000" noProof="0" dirty="0">
                <a:solidFill>
                  <a:srgbClr val="B22144">
                    <a:alpha val="34393"/>
                  </a:srgbClr>
                </a:solidFill>
                <a:latin typeface="FranklinGothicURWDem" pitchFamily="2" charset="77"/>
              </a:rPr>
              <a:t>SOLD!</a:t>
            </a:r>
          </a:p>
        </p:txBody>
      </p:sp>
      <p:sp>
        <p:nvSpPr>
          <p:cNvPr id="6" name="TextBox 5">
            <a:extLst>
              <a:ext uri="{FF2B5EF4-FFF2-40B4-BE49-F238E27FC236}">
                <a16:creationId xmlns:a16="http://schemas.microsoft.com/office/drawing/2014/main" id="{115B1B09-6BDB-68AD-3EC1-54D7ABA16E49}"/>
              </a:ext>
            </a:extLst>
          </p:cNvPr>
          <p:cNvSpPr txBox="1"/>
          <p:nvPr/>
        </p:nvSpPr>
        <p:spPr>
          <a:xfrm rot="20348015">
            <a:off x="2590238" y="4633435"/>
            <a:ext cx="2463410" cy="1015663"/>
          </a:xfrm>
          <a:prstGeom prst="rect">
            <a:avLst/>
          </a:prstGeom>
          <a:noFill/>
        </p:spPr>
        <p:txBody>
          <a:bodyPr wrap="square" rtlCol="0">
            <a:spAutoFit/>
          </a:bodyPr>
          <a:lstStyle/>
          <a:p>
            <a:pPr algn="ctr"/>
            <a:r>
              <a:rPr lang="en-US" sz="6000" noProof="0" dirty="0">
                <a:solidFill>
                  <a:srgbClr val="B22144">
                    <a:alpha val="34393"/>
                  </a:srgbClr>
                </a:solidFill>
                <a:latin typeface="FranklinGothicURWDem" pitchFamily="2" charset="77"/>
              </a:rPr>
              <a:t>SOLD!</a:t>
            </a:r>
          </a:p>
        </p:txBody>
      </p:sp>
      <p:sp>
        <p:nvSpPr>
          <p:cNvPr id="8" name="TextBox 7">
            <a:extLst>
              <a:ext uri="{FF2B5EF4-FFF2-40B4-BE49-F238E27FC236}">
                <a16:creationId xmlns:a16="http://schemas.microsoft.com/office/drawing/2014/main" id="{9BD8CDE9-9D4F-1C38-DBC6-10D318BD7737}"/>
              </a:ext>
            </a:extLst>
          </p:cNvPr>
          <p:cNvSpPr txBox="1"/>
          <p:nvPr/>
        </p:nvSpPr>
        <p:spPr>
          <a:xfrm rot="20348015">
            <a:off x="2590237" y="5987024"/>
            <a:ext cx="2463410" cy="1015663"/>
          </a:xfrm>
          <a:prstGeom prst="rect">
            <a:avLst/>
          </a:prstGeom>
          <a:noFill/>
        </p:spPr>
        <p:txBody>
          <a:bodyPr wrap="square" rtlCol="0">
            <a:spAutoFit/>
          </a:bodyPr>
          <a:lstStyle/>
          <a:p>
            <a:pPr algn="ctr"/>
            <a:r>
              <a:rPr lang="en-US" sz="6000" noProof="0" dirty="0">
                <a:solidFill>
                  <a:srgbClr val="B22144">
                    <a:alpha val="34393"/>
                  </a:srgbClr>
                </a:solidFill>
                <a:latin typeface="FranklinGothicURWDem" pitchFamily="2" charset="77"/>
              </a:rPr>
              <a:t>SOLD!</a:t>
            </a:r>
          </a:p>
        </p:txBody>
      </p:sp>
    </p:spTree>
    <p:extLst>
      <p:ext uri="{BB962C8B-B14F-4D97-AF65-F5344CB8AC3E}">
        <p14:creationId xmlns:p14="http://schemas.microsoft.com/office/powerpoint/2010/main" val="1233409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a:extLst>
            <a:ext uri="{FF2B5EF4-FFF2-40B4-BE49-F238E27FC236}">
              <a16:creationId xmlns:a16="http://schemas.microsoft.com/office/drawing/2014/main" id="{D734B127-A61B-A732-B645-3B5E6BCBF061}"/>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299E4A6B-9585-02C5-5947-E734B3EF7198}"/>
              </a:ext>
            </a:extLst>
          </p:cNvPr>
          <p:cNvSpPr/>
          <p:nvPr/>
        </p:nvSpPr>
        <p:spPr>
          <a:xfrm>
            <a:off x="1" y="-51517"/>
            <a:ext cx="7991474" cy="1085120"/>
          </a:xfrm>
          <a:prstGeom prst="rect">
            <a:avLst/>
          </a:prstGeom>
          <a:solidFill>
            <a:srgbClr val="B2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87" noProof="0" dirty="0"/>
          </a:p>
        </p:txBody>
      </p:sp>
      <p:sp>
        <p:nvSpPr>
          <p:cNvPr id="3" name="Título 2">
            <a:extLst>
              <a:ext uri="{FF2B5EF4-FFF2-40B4-BE49-F238E27FC236}">
                <a16:creationId xmlns:a16="http://schemas.microsoft.com/office/drawing/2014/main" id="{1824B381-3B83-F5E4-A9D7-DC4287BAF766}"/>
              </a:ext>
            </a:extLst>
          </p:cNvPr>
          <p:cNvSpPr>
            <a:spLocks noGrp="1"/>
          </p:cNvSpPr>
          <p:nvPr>
            <p:ph type="title"/>
          </p:nvPr>
        </p:nvSpPr>
        <p:spPr>
          <a:xfrm>
            <a:off x="585827" y="388826"/>
            <a:ext cx="6819820" cy="312475"/>
          </a:xfrm>
        </p:spPr>
        <p:txBody>
          <a:bodyPr>
            <a:normAutofit fontScale="90000"/>
          </a:bodyPr>
          <a:lstStyle/>
          <a:p>
            <a:r>
              <a:rPr lang="en-US" noProof="0" dirty="0">
                <a:solidFill>
                  <a:schemeClr val="bg1"/>
                </a:solidFill>
              </a:rPr>
              <a:t>Sponsorship &amp; Exhibit Opportunities (Continued)</a:t>
            </a:r>
          </a:p>
        </p:txBody>
      </p:sp>
      <p:sp>
        <p:nvSpPr>
          <p:cNvPr id="4" name="Marcador de contenido 3">
            <a:extLst>
              <a:ext uri="{FF2B5EF4-FFF2-40B4-BE49-F238E27FC236}">
                <a16:creationId xmlns:a16="http://schemas.microsoft.com/office/drawing/2014/main" id="{444D2B01-AAF2-16F1-83D1-F36C7D4640E1}"/>
              </a:ext>
            </a:extLst>
          </p:cNvPr>
          <p:cNvSpPr>
            <a:spLocks noGrp="1"/>
          </p:cNvSpPr>
          <p:nvPr>
            <p:ph sz="half" idx="2"/>
          </p:nvPr>
        </p:nvSpPr>
        <p:spPr>
          <a:xfrm>
            <a:off x="457200" y="1285857"/>
            <a:ext cx="7108165" cy="7999811"/>
          </a:xfrm>
        </p:spPr>
        <p:txBody>
          <a:bodyPr>
            <a:noAutofit/>
          </a:bodyPr>
          <a:lstStyle/>
          <a:p>
            <a:pPr marL="463550" indent="-463550" eaLnBrk="0" hangingPunct="0">
              <a:buNone/>
            </a:pPr>
            <a:r>
              <a:rPr lang="en-US" sz="1600" b="1" noProof="0" dirty="0"/>
              <a:t>Beach Blanket Sponsorship – $5,000 </a:t>
            </a:r>
            <a:r>
              <a:rPr lang="en-US" sz="1600" b="1" noProof="0" dirty="0">
                <a:solidFill>
                  <a:srgbClr val="1C5838"/>
                </a:solidFill>
              </a:rPr>
              <a:t>(1 Available)</a:t>
            </a:r>
            <a:br>
              <a:rPr lang="en-US" sz="1050" b="1" noProof="0" dirty="0">
                <a:solidFill>
                  <a:srgbClr val="1C5838"/>
                </a:solidFill>
              </a:rPr>
            </a:br>
            <a:r>
              <a:rPr lang="en-US" sz="1600" noProof="0" dirty="0">
                <a:solidFill>
                  <a:schemeClr val="tx1"/>
                </a:solidFill>
              </a:rPr>
              <a:t>Opportunity to provide a beach blanket or sand towel in conference attendees’ welcome bags</a:t>
            </a:r>
            <a:br>
              <a:rPr lang="en-US" sz="1600" noProof="0" dirty="0">
                <a:solidFill>
                  <a:schemeClr val="tx1"/>
                </a:solidFill>
              </a:rPr>
            </a:br>
            <a:r>
              <a:rPr lang="en-US" sz="1600" noProof="0" dirty="0"/>
              <a:t>Sponsorship includes one (1) complimentary conference registration.</a:t>
            </a:r>
            <a:br>
              <a:rPr lang="en-US" sz="1600" noProof="0" dirty="0"/>
            </a:br>
            <a:r>
              <a:rPr lang="en-US" sz="1600" i="1" noProof="0" dirty="0"/>
              <a:t>Ticketed events are available for purchase separately.</a:t>
            </a:r>
            <a:br>
              <a:rPr lang="en-US" sz="1600" i="1" noProof="0" dirty="0"/>
            </a:br>
            <a:endParaRPr lang="en-US" sz="1600" noProof="0" dirty="0">
              <a:solidFill>
                <a:schemeClr val="tx1"/>
              </a:solidFill>
            </a:endParaRPr>
          </a:p>
          <a:p>
            <a:pPr marL="463550" indent="-463550" eaLnBrk="0" hangingPunct="0">
              <a:buNone/>
            </a:pPr>
            <a:r>
              <a:rPr lang="en-US" sz="1600" b="1" noProof="0" dirty="0"/>
              <a:t>Signature Drink Sponsor at the President’s Dinner Cocktail Hour –  $5,000  </a:t>
            </a:r>
            <a:r>
              <a:rPr lang="en-US" sz="1600" b="1" noProof="0" dirty="0">
                <a:solidFill>
                  <a:srgbClr val="1C5838"/>
                </a:solidFill>
              </a:rPr>
              <a:t>(1 Available)</a:t>
            </a:r>
            <a:br>
              <a:rPr lang="en-US" sz="1600" b="1" noProof="0" dirty="0">
                <a:solidFill>
                  <a:srgbClr val="1C5838"/>
                </a:solidFill>
              </a:rPr>
            </a:br>
            <a:r>
              <a:rPr lang="en-US" sz="1600" noProof="0" dirty="0">
                <a:solidFill>
                  <a:schemeClr val="tx1"/>
                </a:solidFill>
              </a:rPr>
              <a:t>Cocktail and mocktail signage recognition</a:t>
            </a:r>
            <a:br>
              <a:rPr lang="en-US" sz="1600" noProof="0" dirty="0">
                <a:solidFill>
                  <a:schemeClr val="tx1"/>
                </a:solidFill>
              </a:rPr>
            </a:br>
            <a:r>
              <a:rPr lang="en-US" sz="1600" noProof="0" dirty="0"/>
              <a:t>Sponsorship includes one (1) complimentary conference registration.</a:t>
            </a:r>
            <a:br>
              <a:rPr lang="en-US" sz="1600" noProof="0" dirty="0"/>
            </a:br>
            <a:r>
              <a:rPr lang="en-US" sz="1600" i="1" noProof="0" dirty="0"/>
              <a:t>Ticketed events are available for purchase separately.</a:t>
            </a:r>
            <a:br>
              <a:rPr lang="en-US" sz="1600" i="1" noProof="0" dirty="0"/>
            </a:br>
            <a:endParaRPr lang="en-US" sz="1600" noProof="0" dirty="0">
              <a:solidFill>
                <a:schemeClr val="tx1"/>
              </a:solidFill>
            </a:endParaRPr>
          </a:p>
          <a:p>
            <a:pPr marL="463550" indent="-463550" eaLnBrk="0" hangingPunct="0">
              <a:buNone/>
            </a:pPr>
            <a:r>
              <a:rPr lang="en-US" sz="1600" b="1" noProof="0" dirty="0"/>
              <a:t>Photo Booth Sponsorship – </a:t>
            </a:r>
            <a:r>
              <a:rPr lang="en-US" sz="1600" b="1" noProof="0" dirty="0">
                <a:solidFill>
                  <a:srgbClr val="1C5838"/>
                </a:solidFill>
              </a:rPr>
              <a:t>(1 Available)</a:t>
            </a:r>
            <a:br>
              <a:rPr lang="en-US" sz="1600" b="1" noProof="0" dirty="0">
                <a:solidFill>
                  <a:srgbClr val="1C5838"/>
                </a:solidFill>
              </a:rPr>
            </a:br>
            <a:r>
              <a:rPr lang="en-US" sz="1600" noProof="0" dirty="0">
                <a:solidFill>
                  <a:schemeClr val="tx1"/>
                </a:solidFill>
              </a:rPr>
              <a:t>Company logo displayed at the photo booth</a:t>
            </a:r>
            <a:br>
              <a:rPr lang="en-US" sz="1600" noProof="0" dirty="0">
                <a:solidFill>
                  <a:schemeClr val="tx1"/>
                </a:solidFill>
              </a:rPr>
            </a:br>
            <a:r>
              <a:rPr lang="en-US" sz="1600" noProof="0" dirty="0"/>
              <a:t>Sponsorship includes one (1) complimentary conference registration</a:t>
            </a:r>
            <a:br>
              <a:rPr lang="en-US" sz="1600" noProof="0" dirty="0"/>
            </a:br>
            <a:r>
              <a:rPr lang="en-US" sz="1600" i="1" noProof="0" dirty="0"/>
              <a:t>Ticketed events are available for purchase separately</a:t>
            </a:r>
            <a:br>
              <a:rPr lang="en-US" sz="1600" i="1" noProof="0" dirty="0"/>
            </a:br>
            <a:endParaRPr lang="en-US" sz="1600" i="1" noProof="0" dirty="0"/>
          </a:p>
          <a:p>
            <a:pPr marL="0" indent="0" eaLnBrk="0" hangingPunct="0">
              <a:buNone/>
            </a:pPr>
            <a:r>
              <a:rPr lang="en-US" sz="1600" b="1" noProof="0" dirty="0"/>
              <a:t>Conference App Sponsorship – $4,500</a:t>
            </a:r>
            <a:r>
              <a:rPr lang="en-US" sz="1600" noProof="0" dirty="0"/>
              <a:t> </a:t>
            </a:r>
            <a:r>
              <a:rPr lang="en-US" sz="1600" b="1" noProof="0" dirty="0">
                <a:solidFill>
                  <a:srgbClr val="1C5838"/>
                </a:solidFill>
              </a:rPr>
              <a:t>(1 Available)</a:t>
            </a:r>
          </a:p>
          <a:p>
            <a:pPr marL="282575" indent="-282575" eaLnBrk="0" hangingPunct="0">
              <a:spcBef>
                <a:spcPts val="0"/>
              </a:spcBef>
              <a:buNone/>
            </a:pPr>
            <a:r>
              <a:rPr lang="en-US" sz="1600" noProof="0" dirty="0">
                <a:solidFill>
                  <a:schemeClr val="tx1"/>
                </a:solidFill>
              </a:rPr>
              <a:t>            Bundle this with the 2027 NYC conference app sponsorship for $8,000!</a:t>
            </a:r>
          </a:p>
          <a:p>
            <a:pPr marL="282575" indent="-282575" eaLnBrk="0" hangingPunct="0">
              <a:spcBef>
                <a:spcPts val="0"/>
              </a:spcBef>
              <a:buNone/>
            </a:pPr>
            <a:endParaRPr lang="en-US" sz="1600" noProof="0" dirty="0">
              <a:solidFill>
                <a:schemeClr val="tx1"/>
              </a:solidFill>
            </a:endParaRPr>
          </a:p>
          <a:p>
            <a:pPr marL="406400" indent="-392113" eaLnBrk="0" hangingPunct="0">
              <a:buNone/>
            </a:pPr>
            <a:r>
              <a:rPr lang="en-US" sz="1600" b="1" noProof="0" dirty="0"/>
              <a:t>Exhibitor Table – $7,500</a:t>
            </a:r>
            <a:r>
              <a:rPr lang="en-US" sz="1600" noProof="0" dirty="0"/>
              <a:t> </a:t>
            </a:r>
            <a:r>
              <a:rPr lang="en-US" sz="1600" b="1" i="1" strike="sngStrike" noProof="0" dirty="0">
                <a:solidFill>
                  <a:srgbClr val="1C5838"/>
                </a:solidFill>
              </a:rPr>
              <a:t>(17 Available)</a:t>
            </a:r>
            <a:r>
              <a:rPr lang="en-US" sz="1600" b="1" i="1" noProof="0" dirty="0">
                <a:solidFill>
                  <a:srgbClr val="C00000"/>
                </a:solidFill>
              </a:rPr>
              <a:t> </a:t>
            </a:r>
            <a:r>
              <a:rPr lang="en-US" sz="1600" b="1" i="1" noProof="0" dirty="0">
                <a:solidFill>
                  <a:srgbClr val="B22144"/>
                </a:solidFill>
              </a:rPr>
              <a:t>8</a:t>
            </a:r>
            <a:r>
              <a:rPr lang="en-US" sz="1600" b="1" noProof="0" dirty="0">
                <a:solidFill>
                  <a:srgbClr val="B22144"/>
                </a:solidFill>
              </a:rPr>
              <a:t> Tables Remaining</a:t>
            </a:r>
          </a:p>
          <a:p>
            <a:pPr marL="398463" lvl="0" indent="-398463" eaLnBrk="0" hangingPunct="0">
              <a:spcBef>
                <a:spcPts val="0"/>
              </a:spcBef>
              <a:buNone/>
              <a:tabLst>
                <a:tab pos="398463" algn="l"/>
              </a:tabLst>
            </a:pPr>
            <a:r>
              <a:rPr lang="en-US" sz="1600" b="1" noProof="0" dirty="0"/>
              <a:t>	</a:t>
            </a:r>
            <a:r>
              <a:rPr lang="en-US" sz="1600" noProof="0" dirty="0">
                <a:solidFill>
                  <a:schemeClr val="tx1"/>
                </a:solidFill>
              </a:rPr>
              <a:t>Display table at the conference. Bundle opportunity for a table at this event </a:t>
            </a:r>
            <a:r>
              <a:rPr lang="en-US" sz="1600" i="1" noProof="0" dirty="0">
                <a:solidFill>
                  <a:schemeClr val="tx1"/>
                </a:solidFill>
              </a:rPr>
              <a:t>AND</a:t>
            </a:r>
            <a:r>
              <a:rPr lang="en-US" sz="1600" noProof="0" dirty="0">
                <a:solidFill>
                  <a:schemeClr val="tx1"/>
                </a:solidFill>
              </a:rPr>
              <a:t> at the 2027 NYC conference available for $12,000</a:t>
            </a:r>
          </a:p>
          <a:p>
            <a:pPr marL="399593" lvl="1" indent="0" eaLnBrk="0" hangingPunct="0">
              <a:spcBef>
                <a:spcPts val="0"/>
              </a:spcBef>
              <a:buNone/>
              <a:tabLst>
                <a:tab pos="398463" algn="l"/>
              </a:tabLst>
            </a:pPr>
            <a:r>
              <a:rPr lang="en-US" noProof="0" dirty="0"/>
              <a:t>Sponsorship includes one (1) complimentary conference registration.</a:t>
            </a:r>
            <a:br>
              <a:rPr lang="en-US" noProof="0" dirty="0"/>
            </a:br>
            <a:r>
              <a:rPr lang="en-US" i="1" noProof="0" dirty="0"/>
              <a:t>Ticketed events are available for purchase separate</a:t>
            </a:r>
          </a:p>
          <a:p>
            <a:pPr marL="399593" lvl="1" indent="0" eaLnBrk="0" hangingPunct="0">
              <a:spcBef>
                <a:spcPts val="0"/>
              </a:spcBef>
              <a:buNone/>
              <a:tabLst>
                <a:tab pos="398463" algn="l"/>
              </a:tabLst>
            </a:pPr>
            <a:br>
              <a:rPr lang="en-US" i="1" noProof="0" dirty="0"/>
            </a:br>
            <a:endParaRPr lang="en-US" i="1" noProof="0" dirty="0"/>
          </a:p>
          <a:p>
            <a:pPr marL="0" lvl="1" indent="0" eaLnBrk="0" hangingPunct="0">
              <a:spcBef>
                <a:spcPts val="0"/>
              </a:spcBef>
              <a:buNone/>
              <a:tabLst>
                <a:tab pos="398463" algn="l"/>
              </a:tabLst>
            </a:pPr>
            <a:r>
              <a:rPr lang="en-US" b="1" noProof="0" dirty="0"/>
              <a:t>Signature Espresso &amp; Cuban Coffee Bar</a:t>
            </a:r>
            <a:r>
              <a:rPr lang="en-US" b="1" dirty="0"/>
              <a:t> –</a:t>
            </a:r>
            <a:r>
              <a:rPr lang="en-US" b="1" noProof="0" dirty="0"/>
              <a:t> $2,500 per day </a:t>
            </a:r>
            <a:r>
              <a:rPr lang="en-US" b="1" strike="sngStrike" dirty="0">
                <a:solidFill>
                  <a:srgbClr val="1C5838"/>
                </a:solidFill>
              </a:rPr>
              <a:t>(3  Available</a:t>
            </a:r>
            <a:r>
              <a:rPr lang="en-US" b="1" strike="sngStrike">
                <a:solidFill>
                  <a:srgbClr val="1C5838"/>
                </a:solidFill>
              </a:rPr>
              <a:t>)</a:t>
            </a:r>
            <a:r>
              <a:rPr lang="en-US" b="1">
                <a:solidFill>
                  <a:srgbClr val="C00000"/>
                </a:solidFill>
              </a:rPr>
              <a:t> 1 </a:t>
            </a:r>
            <a:r>
              <a:rPr lang="en-US" b="1" dirty="0">
                <a:solidFill>
                  <a:srgbClr val="B22144"/>
                </a:solidFill>
              </a:rPr>
              <a:t>Remaining </a:t>
            </a:r>
          </a:p>
          <a:p>
            <a:pPr marL="0" lvl="1" indent="0" eaLnBrk="0" hangingPunct="0">
              <a:spcBef>
                <a:spcPts val="0"/>
              </a:spcBef>
              <a:buNone/>
              <a:tabLst>
                <a:tab pos="398463" algn="l"/>
              </a:tabLst>
            </a:pPr>
            <a:r>
              <a:rPr lang="en-US" noProof="0" dirty="0">
                <a:solidFill>
                  <a:schemeClr val="tx1"/>
                </a:solidFill>
              </a:rPr>
              <a:t>Guests will enjoy cappuccinos, lattes, local Cuban coffee/cortaditos, and more at this premium espresso and Cuban-coffee bar, complete with baristas! Custom-branded coffee sleeves and cart branding are available for an additional $1,000 each.</a:t>
            </a:r>
            <a:br>
              <a:rPr lang="en-US" noProof="0" dirty="0">
                <a:solidFill>
                  <a:schemeClr val="tx1"/>
                </a:solidFill>
              </a:rPr>
            </a:br>
            <a:endParaRPr lang="en-US" i="1" noProof="0" dirty="0">
              <a:solidFill>
                <a:schemeClr val="tx1"/>
              </a:solidFill>
            </a:endParaRPr>
          </a:p>
          <a:p>
            <a:pPr marL="399593" lvl="1" indent="0" algn="ctr" eaLnBrk="0" hangingPunct="0">
              <a:spcBef>
                <a:spcPts val="0"/>
              </a:spcBef>
              <a:buNone/>
              <a:tabLst>
                <a:tab pos="398463" algn="l"/>
              </a:tabLst>
            </a:pPr>
            <a:r>
              <a:rPr lang="en-US" i="1" noProof="0" dirty="0">
                <a:solidFill>
                  <a:srgbClr val="1C5838"/>
                </a:solidFill>
              </a:rPr>
              <a:t> (Continued on Next Page)</a:t>
            </a:r>
            <a:endParaRPr lang="en-US" i="1" noProof="0" dirty="0"/>
          </a:p>
          <a:p>
            <a:pPr marL="399593" lvl="1" indent="0" eaLnBrk="0" hangingPunct="0">
              <a:spcBef>
                <a:spcPts val="0"/>
              </a:spcBef>
              <a:buNone/>
              <a:tabLst>
                <a:tab pos="398463" algn="l"/>
              </a:tabLst>
            </a:pPr>
            <a:endParaRPr lang="en-US" i="1" noProof="0" dirty="0"/>
          </a:p>
          <a:p>
            <a:pPr marL="399593" lvl="1" indent="0" eaLnBrk="0" hangingPunct="0">
              <a:spcBef>
                <a:spcPts val="0"/>
              </a:spcBef>
              <a:buNone/>
              <a:tabLst>
                <a:tab pos="398463" algn="l"/>
              </a:tabLst>
            </a:pPr>
            <a:endParaRPr lang="en-US" i="1" noProof="0" dirty="0"/>
          </a:p>
          <a:p>
            <a:pPr marL="399593" lvl="1" indent="0" eaLnBrk="0" hangingPunct="0">
              <a:spcBef>
                <a:spcPts val="0"/>
              </a:spcBef>
              <a:buNone/>
              <a:tabLst>
                <a:tab pos="398463" algn="l"/>
              </a:tabLst>
            </a:pPr>
            <a:endParaRPr lang="en-US" i="1" noProof="0" dirty="0"/>
          </a:p>
          <a:p>
            <a:pPr marL="399593" lvl="1" indent="0" eaLnBrk="0" hangingPunct="0">
              <a:spcBef>
                <a:spcPts val="0"/>
              </a:spcBef>
              <a:buNone/>
              <a:tabLst>
                <a:tab pos="398463" algn="l"/>
              </a:tabLst>
            </a:pPr>
            <a:r>
              <a:rPr lang="en-US" sz="1600" i="1" noProof="0" dirty="0">
                <a:solidFill>
                  <a:srgbClr val="1C5838"/>
                </a:solidFill>
              </a:rPr>
              <a:t>                                       </a:t>
            </a:r>
            <a:br>
              <a:rPr lang="en-US" sz="1600" i="1" noProof="0" dirty="0">
                <a:solidFill>
                  <a:srgbClr val="1C5838"/>
                </a:solidFill>
              </a:rPr>
            </a:br>
            <a:endParaRPr lang="en-US" sz="1600" b="1" noProof="0" dirty="0">
              <a:solidFill>
                <a:srgbClr val="1C5838"/>
              </a:solidFill>
            </a:endParaRPr>
          </a:p>
          <a:p>
            <a:pPr marL="0" indent="0" eaLnBrk="0" hangingPunct="0">
              <a:buNone/>
            </a:pPr>
            <a:endParaRPr lang="en-US" sz="1600" b="1" noProof="0" dirty="0">
              <a:solidFill>
                <a:srgbClr val="1C5838"/>
              </a:solidFill>
            </a:endParaRPr>
          </a:p>
          <a:p>
            <a:pPr marL="0" indent="0" eaLnBrk="0" hangingPunct="0">
              <a:buNone/>
            </a:pPr>
            <a:br>
              <a:rPr lang="en-US" sz="1200" noProof="0" dirty="0"/>
            </a:br>
            <a:endParaRPr lang="en-US" sz="1200" b="1" noProof="0" dirty="0">
              <a:solidFill>
                <a:srgbClr val="1C5838"/>
              </a:solidFill>
            </a:endParaRPr>
          </a:p>
        </p:txBody>
      </p:sp>
      <p:sp>
        <p:nvSpPr>
          <p:cNvPr id="2" name="Marcador de número de diapositiva 4">
            <a:extLst>
              <a:ext uri="{FF2B5EF4-FFF2-40B4-BE49-F238E27FC236}">
                <a16:creationId xmlns:a16="http://schemas.microsoft.com/office/drawing/2014/main" id="{55A45855-7B59-42C9-6FBB-B206B2CA18FD}"/>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14</a:t>
            </a:fld>
            <a:endParaRPr lang="en-US" sz="1430" b="1" noProof="0" dirty="0">
              <a:solidFill>
                <a:schemeClr val="bg1"/>
              </a:solidFill>
            </a:endParaRPr>
          </a:p>
        </p:txBody>
      </p:sp>
      <p:sp>
        <p:nvSpPr>
          <p:cNvPr id="5" name="TextBox 4">
            <a:extLst>
              <a:ext uri="{FF2B5EF4-FFF2-40B4-BE49-F238E27FC236}">
                <a16:creationId xmlns:a16="http://schemas.microsoft.com/office/drawing/2014/main" id="{93D4347C-4414-8940-1926-6A6EA92B9388}"/>
              </a:ext>
            </a:extLst>
          </p:cNvPr>
          <p:cNvSpPr txBox="1"/>
          <p:nvPr/>
        </p:nvSpPr>
        <p:spPr>
          <a:xfrm rot="20348015">
            <a:off x="2162696" y="4033615"/>
            <a:ext cx="2463410" cy="1015663"/>
          </a:xfrm>
          <a:prstGeom prst="rect">
            <a:avLst/>
          </a:prstGeom>
          <a:noFill/>
        </p:spPr>
        <p:txBody>
          <a:bodyPr wrap="square" rtlCol="0">
            <a:spAutoFit/>
          </a:bodyPr>
          <a:lstStyle/>
          <a:p>
            <a:pPr algn="ctr"/>
            <a:r>
              <a:rPr lang="en-US" sz="6000" noProof="0" dirty="0">
                <a:solidFill>
                  <a:srgbClr val="B22144">
                    <a:alpha val="34393"/>
                  </a:srgbClr>
                </a:solidFill>
                <a:latin typeface="FranklinGothicURWDem" pitchFamily="2" charset="77"/>
              </a:rPr>
              <a:t>SOLD!</a:t>
            </a:r>
          </a:p>
        </p:txBody>
      </p:sp>
    </p:spTree>
    <p:extLst>
      <p:ext uri="{BB962C8B-B14F-4D97-AF65-F5344CB8AC3E}">
        <p14:creationId xmlns:p14="http://schemas.microsoft.com/office/powerpoint/2010/main" val="3542888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a:extLst>
            <a:ext uri="{FF2B5EF4-FFF2-40B4-BE49-F238E27FC236}">
              <a16:creationId xmlns:a16="http://schemas.microsoft.com/office/drawing/2014/main" id="{BF4811A0-4CF4-C8AA-7841-08247D63883C}"/>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D203F823-8CFC-F125-E65D-0C2C5E3194B1}"/>
              </a:ext>
            </a:extLst>
          </p:cNvPr>
          <p:cNvSpPr/>
          <p:nvPr/>
        </p:nvSpPr>
        <p:spPr>
          <a:xfrm>
            <a:off x="1" y="-51517"/>
            <a:ext cx="7991474" cy="1085120"/>
          </a:xfrm>
          <a:prstGeom prst="rect">
            <a:avLst/>
          </a:prstGeom>
          <a:solidFill>
            <a:srgbClr val="B2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87" noProof="0" dirty="0"/>
          </a:p>
        </p:txBody>
      </p:sp>
      <p:sp>
        <p:nvSpPr>
          <p:cNvPr id="3" name="Título 2">
            <a:extLst>
              <a:ext uri="{FF2B5EF4-FFF2-40B4-BE49-F238E27FC236}">
                <a16:creationId xmlns:a16="http://schemas.microsoft.com/office/drawing/2014/main" id="{ED5B99E1-E1A5-F0AB-B030-1B68EF7A33FB}"/>
              </a:ext>
            </a:extLst>
          </p:cNvPr>
          <p:cNvSpPr>
            <a:spLocks noGrp="1"/>
          </p:cNvSpPr>
          <p:nvPr>
            <p:ph type="title"/>
          </p:nvPr>
        </p:nvSpPr>
        <p:spPr>
          <a:xfrm>
            <a:off x="585827" y="388826"/>
            <a:ext cx="6819820" cy="312475"/>
          </a:xfrm>
        </p:spPr>
        <p:txBody>
          <a:bodyPr>
            <a:normAutofit fontScale="90000"/>
          </a:bodyPr>
          <a:lstStyle/>
          <a:p>
            <a:r>
              <a:rPr lang="en-US" noProof="0" dirty="0">
                <a:solidFill>
                  <a:schemeClr val="bg1"/>
                </a:solidFill>
              </a:rPr>
              <a:t>Sponsorship &amp; Exhibit Opportunities (Continued)</a:t>
            </a:r>
          </a:p>
        </p:txBody>
      </p:sp>
      <p:sp>
        <p:nvSpPr>
          <p:cNvPr id="4" name="Marcador de contenido 3">
            <a:extLst>
              <a:ext uri="{FF2B5EF4-FFF2-40B4-BE49-F238E27FC236}">
                <a16:creationId xmlns:a16="http://schemas.microsoft.com/office/drawing/2014/main" id="{AC24D1AD-42B8-7BBD-7159-C05821BE9900}"/>
              </a:ext>
            </a:extLst>
          </p:cNvPr>
          <p:cNvSpPr>
            <a:spLocks noGrp="1"/>
          </p:cNvSpPr>
          <p:nvPr>
            <p:ph sz="half" idx="2"/>
          </p:nvPr>
        </p:nvSpPr>
        <p:spPr>
          <a:xfrm>
            <a:off x="296214" y="1141644"/>
            <a:ext cx="7269151" cy="7618539"/>
          </a:xfrm>
        </p:spPr>
        <p:txBody>
          <a:bodyPr>
            <a:noAutofit/>
          </a:bodyPr>
          <a:lstStyle/>
          <a:p>
            <a:pPr marL="0" indent="0" eaLnBrk="0" hangingPunct="0">
              <a:buNone/>
            </a:pPr>
            <a:br>
              <a:rPr lang="en-US" sz="1600" b="1" u="sng" noProof="0" dirty="0"/>
            </a:br>
            <a:r>
              <a:rPr lang="en-US" sz="1600" b="1" noProof="0" dirty="0"/>
              <a:t>Principal Breakfast Sponsorship – $3,000 per day</a:t>
            </a:r>
            <a:r>
              <a:rPr lang="en-US" sz="1600" noProof="0" dirty="0"/>
              <a:t> </a:t>
            </a:r>
            <a:r>
              <a:rPr lang="en-US" sz="1600" b="1" strike="sngStrike" noProof="0" dirty="0">
                <a:solidFill>
                  <a:srgbClr val="1C5838"/>
                </a:solidFill>
              </a:rPr>
              <a:t>(3  Available)</a:t>
            </a:r>
            <a:r>
              <a:rPr lang="en-US" sz="1600" b="1" noProof="0" dirty="0">
                <a:solidFill>
                  <a:srgbClr val="C00000"/>
                </a:solidFill>
              </a:rPr>
              <a:t> 2 </a:t>
            </a:r>
            <a:r>
              <a:rPr lang="en-US" sz="1600" b="1" noProof="0" dirty="0">
                <a:solidFill>
                  <a:srgbClr val="B22144"/>
                </a:solidFill>
              </a:rPr>
              <a:t>Remaining</a:t>
            </a:r>
            <a:br>
              <a:rPr lang="en-US" sz="1600" b="1" noProof="0" dirty="0">
                <a:solidFill>
                  <a:srgbClr val="B22144"/>
                </a:solidFill>
              </a:rPr>
            </a:br>
            <a:endParaRPr lang="en-US" sz="1600" b="1" noProof="0" dirty="0"/>
          </a:p>
          <a:p>
            <a:pPr marL="0" indent="0" eaLnBrk="0" hangingPunct="0">
              <a:buNone/>
            </a:pPr>
            <a:r>
              <a:rPr lang="en-US" sz="1600" b="1" noProof="0" dirty="0"/>
              <a:t>Refreshment Breaks – $2,500 per day </a:t>
            </a:r>
            <a:r>
              <a:rPr lang="en-US" sz="1600" b="1" strike="sngStrike" noProof="0" dirty="0">
                <a:solidFill>
                  <a:srgbClr val="1C5838"/>
                </a:solidFill>
              </a:rPr>
              <a:t>(3 Available)</a:t>
            </a:r>
            <a:r>
              <a:rPr lang="en-US" sz="1600" b="1" noProof="0" dirty="0">
                <a:solidFill>
                  <a:srgbClr val="C00000"/>
                </a:solidFill>
              </a:rPr>
              <a:t> 2 Remaining </a:t>
            </a:r>
            <a:br>
              <a:rPr lang="en-US" sz="1600" b="1" noProof="0" dirty="0">
                <a:solidFill>
                  <a:srgbClr val="1C5838"/>
                </a:solidFill>
              </a:rPr>
            </a:br>
            <a:endParaRPr lang="en-US" sz="1600" b="1" strike="sngStrike" noProof="0" dirty="0">
              <a:solidFill>
                <a:srgbClr val="1C5838"/>
              </a:solidFill>
            </a:endParaRPr>
          </a:p>
          <a:p>
            <a:pPr marL="0" indent="0" algn="ctr" eaLnBrk="0" hangingPunct="0">
              <a:buNone/>
            </a:pPr>
            <a:r>
              <a:rPr lang="en-US" sz="1600" b="1" noProof="0" dirty="0">
                <a:solidFill>
                  <a:srgbClr val="290044"/>
                </a:solidFill>
              </a:rPr>
              <a:t>Off-Site Activity Sponsorships:</a:t>
            </a:r>
            <a:br>
              <a:rPr lang="en-US" sz="1600" b="1" noProof="0" dirty="0">
                <a:solidFill>
                  <a:srgbClr val="290044"/>
                </a:solidFill>
              </a:rPr>
            </a:br>
            <a:endParaRPr lang="en-US" sz="1600" b="1" u="sng" noProof="0" dirty="0"/>
          </a:p>
          <a:p>
            <a:pPr marL="347663" indent="-347663" eaLnBrk="0" hangingPunct="0">
              <a:buNone/>
            </a:pPr>
            <a:r>
              <a:rPr lang="en-US" sz="1600" b="1" noProof="0" dirty="0"/>
              <a:t>Catamaran Sail Sponsorship – $6,500 </a:t>
            </a:r>
            <a:r>
              <a:rPr lang="en-US" sz="1600" b="1" noProof="0" dirty="0">
                <a:solidFill>
                  <a:srgbClr val="1C5838"/>
                </a:solidFill>
              </a:rPr>
              <a:t>(1 Available)</a:t>
            </a:r>
            <a:br>
              <a:rPr lang="en-US" sz="1600" b="1" noProof="0" dirty="0">
                <a:solidFill>
                  <a:srgbClr val="1C5838"/>
                </a:solidFill>
              </a:rPr>
            </a:br>
            <a:r>
              <a:rPr lang="en-US" sz="1600" noProof="0" dirty="0">
                <a:solidFill>
                  <a:schemeClr val="tx1"/>
                </a:solidFill>
              </a:rPr>
              <a:t>Includes</a:t>
            </a:r>
            <a:r>
              <a:rPr lang="en-US" sz="1600" b="1" noProof="0" dirty="0">
                <a:solidFill>
                  <a:schemeClr val="tx1"/>
                </a:solidFill>
              </a:rPr>
              <a:t> </a:t>
            </a:r>
            <a:r>
              <a:rPr lang="en-US" sz="1600" noProof="0" dirty="0">
                <a:solidFill>
                  <a:schemeClr val="tx1"/>
                </a:solidFill>
              </a:rPr>
              <a:t>opportunity to provide custom swag to participants (e.g., lip balm, sunglasses, sunscreen, etc.)</a:t>
            </a:r>
          </a:p>
          <a:p>
            <a:pPr marL="347663" indent="0" eaLnBrk="0" hangingPunct="0">
              <a:spcBef>
                <a:spcPts val="0"/>
              </a:spcBef>
              <a:buNone/>
              <a:tabLst>
                <a:tab pos="282575" algn="l"/>
              </a:tabLst>
            </a:pPr>
            <a:r>
              <a:rPr lang="en-US" sz="1600" noProof="0" dirty="0"/>
              <a:t>Sponsorship includes one (1) complimentary conference registration.</a:t>
            </a:r>
            <a:br>
              <a:rPr lang="en-US" sz="1600" noProof="0" dirty="0"/>
            </a:br>
            <a:r>
              <a:rPr lang="en-US" sz="1600" noProof="0" dirty="0"/>
              <a:t>Sponsorship includes one (1) complimentary sponsored event ticket.</a:t>
            </a:r>
            <a:br>
              <a:rPr lang="en-US" sz="1600" noProof="0" dirty="0"/>
            </a:br>
            <a:endParaRPr lang="en-US" sz="1100" b="1" u="sng" noProof="0" dirty="0"/>
          </a:p>
          <a:p>
            <a:pPr marL="347663" indent="-347663" eaLnBrk="0" hangingPunct="0">
              <a:buNone/>
            </a:pPr>
            <a:r>
              <a:rPr lang="en-US" sz="1600" b="1" noProof="0" dirty="0"/>
              <a:t>Welcome Tour by Water Sponsorship </a:t>
            </a:r>
            <a:r>
              <a:rPr lang="en-US" sz="1600" b="1" noProof="0" dirty="0">
                <a:solidFill>
                  <a:srgbClr val="1C5838"/>
                </a:solidFill>
              </a:rPr>
              <a:t>(2 Available)</a:t>
            </a:r>
            <a:br>
              <a:rPr lang="en-US" sz="1600" b="1" noProof="0" dirty="0">
                <a:solidFill>
                  <a:srgbClr val="1C5838"/>
                </a:solidFill>
              </a:rPr>
            </a:br>
            <a:r>
              <a:rPr lang="en-US" sz="1600" noProof="0" dirty="0">
                <a:solidFill>
                  <a:schemeClr val="tx1"/>
                </a:solidFill>
              </a:rPr>
              <a:t>A welcome tour of Ft. Lauderdale for our conference attendees on a water taxi! Includes</a:t>
            </a:r>
            <a:r>
              <a:rPr lang="en-US" sz="1600" b="1" noProof="0" dirty="0">
                <a:solidFill>
                  <a:schemeClr val="tx1"/>
                </a:solidFill>
              </a:rPr>
              <a:t> </a:t>
            </a:r>
            <a:r>
              <a:rPr lang="en-US" sz="1600" noProof="0" dirty="0">
                <a:solidFill>
                  <a:schemeClr val="tx1"/>
                </a:solidFill>
              </a:rPr>
              <a:t>opportunity to provide custom swag to participants (e.g., lip balm, sunglasses, sunscreen, etc.)</a:t>
            </a:r>
            <a:br>
              <a:rPr lang="en-US" sz="1400" b="1" noProof="0" dirty="0"/>
            </a:br>
            <a:r>
              <a:rPr lang="en-US" sz="1600" noProof="0" dirty="0"/>
              <a:t>Sponsorship includes one (1) complimentary sponsored event ticket.</a:t>
            </a:r>
            <a:br>
              <a:rPr lang="en-US" sz="1400" noProof="0" dirty="0"/>
            </a:br>
            <a:endParaRPr lang="en-US" sz="1400" b="1" noProof="0" dirty="0"/>
          </a:p>
          <a:p>
            <a:pPr marL="0" lvl="0" indent="0" eaLnBrk="0" hangingPunct="0">
              <a:buNone/>
            </a:pPr>
            <a:r>
              <a:rPr lang="en-US" sz="1600" b="1" noProof="0" dirty="0"/>
              <a:t>Art Gallery &amp; Tasting Tour Sponsorship – $3,000 </a:t>
            </a:r>
            <a:r>
              <a:rPr lang="en-US" sz="1600" b="1" noProof="0" dirty="0">
                <a:solidFill>
                  <a:srgbClr val="1C5838"/>
                </a:solidFill>
              </a:rPr>
              <a:t>(1 Available) </a:t>
            </a:r>
          </a:p>
          <a:p>
            <a:pPr marL="347663" indent="0" eaLnBrk="0" hangingPunct="0">
              <a:spcBef>
                <a:spcPts val="0"/>
              </a:spcBef>
              <a:buNone/>
            </a:pPr>
            <a:r>
              <a:rPr lang="en-US" sz="1600" noProof="0" dirty="0">
                <a:solidFill>
                  <a:schemeClr val="tx1"/>
                </a:solidFill>
              </a:rPr>
              <a:t>This guided walking tour pairs art and history with a culinary discovery as guests stroll the vibrant Las Olas Boulevard</a:t>
            </a:r>
            <a:br>
              <a:rPr lang="en-US" sz="1600" noProof="0" dirty="0">
                <a:solidFill>
                  <a:schemeClr val="tx1"/>
                </a:solidFill>
              </a:rPr>
            </a:br>
            <a:r>
              <a:rPr lang="en-US" sz="1600" noProof="0" dirty="0"/>
              <a:t>Sponsorship includes one (1) complimentary sponsored event ticket.</a:t>
            </a:r>
            <a:br>
              <a:rPr lang="en-US" sz="1600" noProof="0" dirty="0"/>
            </a:br>
            <a:endParaRPr lang="en-US" sz="1600" noProof="0" dirty="0">
              <a:solidFill>
                <a:srgbClr val="290044"/>
              </a:solidFill>
            </a:endParaRPr>
          </a:p>
          <a:p>
            <a:pPr marL="347663" indent="-347663" eaLnBrk="0" hangingPunct="0">
              <a:buNone/>
            </a:pPr>
            <a:r>
              <a:rPr lang="en-US" sz="1600" b="1" noProof="0" dirty="0"/>
              <a:t>Bonnet House &amp; Guided Bike Tour Sponsorship – $2,000 </a:t>
            </a:r>
            <a:r>
              <a:rPr lang="en-US" sz="1600" b="1" noProof="0" dirty="0">
                <a:solidFill>
                  <a:srgbClr val="1C5838"/>
                </a:solidFill>
              </a:rPr>
              <a:t>(1 Available)</a:t>
            </a:r>
            <a:br>
              <a:rPr lang="en-US" sz="1600" b="1" noProof="0" dirty="0">
                <a:solidFill>
                  <a:schemeClr val="tx1"/>
                </a:solidFill>
              </a:rPr>
            </a:br>
            <a:r>
              <a:rPr lang="en-US" sz="1600" noProof="0" dirty="0">
                <a:solidFill>
                  <a:schemeClr val="tx1"/>
                </a:solidFill>
              </a:rPr>
              <a:t>A guided outdoor exploration through Hugh Taylor Birch State Park paired with a visit to the historic Bonnet House Museum &amp; Gardens</a:t>
            </a:r>
            <a:br>
              <a:rPr lang="en-US" sz="1600" noProof="0" dirty="0">
                <a:solidFill>
                  <a:schemeClr val="tx1"/>
                </a:solidFill>
              </a:rPr>
            </a:br>
            <a:r>
              <a:rPr lang="en-US" sz="1600" noProof="0" dirty="0"/>
              <a:t>Sponsorship includes one (1) complimentary sponsored event ticket.</a:t>
            </a:r>
          </a:p>
          <a:p>
            <a:pPr marL="347663" indent="-347663" eaLnBrk="0" hangingPunct="0">
              <a:buNone/>
            </a:pPr>
            <a:endParaRPr lang="en-US" sz="1600" b="1" noProof="0" dirty="0"/>
          </a:p>
          <a:p>
            <a:pPr marL="347663" indent="-347663" eaLnBrk="0" hangingPunct="0">
              <a:buNone/>
            </a:pPr>
            <a:r>
              <a:rPr lang="en-US" sz="1600" b="1" noProof="0" dirty="0"/>
              <a:t>Mangrove Kayak Tour Sponsorship – $2,000 </a:t>
            </a:r>
            <a:r>
              <a:rPr lang="en-US" sz="1600" b="1" noProof="0" dirty="0">
                <a:solidFill>
                  <a:srgbClr val="1C5838"/>
                </a:solidFill>
              </a:rPr>
              <a:t>(1 Available)</a:t>
            </a:r>
            <a:br>
              <a:rPr lang="en-US" sz="1600" noProof="0" dirty="0">
                <a:solidFill>
                  <a:schemeClr val="tx1"/>
                </a:solidFill>
              </a:rPr>
            </a:br>
            <a:r>
              <a:rPr lang="en-US" sz="1600" noProof="0" dirty="0">
                <a:solidFill>
                  <a:schemeClr val="tx1"/>
                </a:solidFill>
              </a:rPr>
              <a:t>A paddle through South Florida’s largest mangrove forest through a dense tangle of trees growing at the intersection of where the land and sea meet</a:t>
            </a:r>
            <a:br>
              <a:rPr lang="en-US" noProof="0" dirty="0">
                <a:solidFill>
                  <a:srgbClr val="290044"/>
                </a:solidFill>
              </a:rPr>
            </a:br>
            <a:r>
              <a:rPr lang="en-US" sz="1600" noProof="0" dirty="0"/>
              <a:t>Sponsorship includes one (1) complimentary sponsored event ticket.</a:t>
            </a:r>
            <a:br>
              <a:rPr lang="en-US" sz="1600" noProof="0" dirty="0">
                <a:solidFill>
                  <a:srgbClr val="290044"/>
                </a:solidFill>
              </a:rPr>
            </a:br>
            <a:br>
              <a:rPr lang="en-US" sz="1600" b="1" noProof="0" dirty="0">
                <a:solidFill>
                  <a:srgbClr val="290044"/>
                </a:solidFill>
              </a:rPr>
            </a:br>
            <a:r>
              <a:rPr lang="en-US" sz="1600" b="1" noProof="0" dirty="0">
                <a:solidFill>
                  <a:schemeClr val="tx1"/>
                </a:solidFill>
              </a:rPr>
              <a:t>		                </a:t>
            </a:r>
            <a:r>
              <a:rPr lang="en-US" sz="1600" noProof="0" dirty="0">
                <a:solidFill>
                  <a:srgbClr val="290044"/>
                </a:solidFill>
              </a:rPr>
              <a:t>   </a:t>
            </a:r>
            <a:r>
              <a:rPr lang="en-US" sz="1600" i="1" noProof="0" dirty="0">
                <a:solidFill>
                  <a:srgbClr val="1C5838"/>
                </a:solidFill>
              </a:rPr>
              <a:t>(Continued on Next Page)</a:t>
            </a:r>
          </a:p>
          <a:p>
            <a:pPr marL="347663" indent="-347663" eaLnBrk="0" hangingPunct="0">
              <a:buNone/>
            </a:pPr>
            <a:br>
              <a:rPr lang="en-US" sz="1600" b="1" noProof="0" dirty="0"/>
            </a:br>
            <a:endParaRPr lang="en-US" sz="1600" b="1" noProof="0" dirty="0">
              <a:solidFill>
                <a:srgbClr val="1C5838"/>
              </a:solidFill>
            </a:endParaRPr>
          </a:p>
        </p:txBody>
      </p:sp>
      <p:sp>
        <p:nvSpPr>
          <p:cNvPr id="2" name="Marcador de número de diapositiva 4">
            <a:extLst>
              <a:ext uri="{FF2B5EF4-FFF2-40B4-BE49-F238E27FC236}">
                <a16:creationId xmlns:a16="http://schemas.microsoft.com/office/drawing/2014/main" id="{0AB7A9AC-47EE-F51A-A23F-90911ECF73AF}"/>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15</a:t>
            </a:fld>
            <a:endParaRPr lang="en-US" sz="1430" b="1" noProof="0" dirty="0">
              <a:solidFill>
                <a:schemeClr val="bg1"/>
              </a:solidFill>
            </a:endParaRPr>
          </a:p>
        </p:txBody>
      </p:sp>
      <p:sp>
        <p:nvSpPr>
          <p:cNvPr id="5" name="TextBox 4">
            <a:extLst>
              <a:ext uri="{FF2B5EF4-FFF2-40B4-BE49-F238E27FC236}">
                <a16:creationId xmlns:a16="http://schemas.microsoft.com/office/drawing/2014/main" id="{60FD3866-9AC6-BE85-BE87-885CE9C97375}"/>
              </a:ext>
            </a:extLst>
          </p:cNvPr>
          <p:cNvSpPr txBox="1"/>
          <p:nvPr/>
        </p:nvSpPr>
        <p:spPr>
          <a:xfrm rot="20348015">
            <a:off x="1938878" y="4443083"/>
            <a:ext cx="2463410" cy="1015663"/>
          </a:xfrm>
          <a:prstGeom prst="rect">
            <a:avLst/>
          </a:prstGeom>
          <a:noFill/>
        </p:spPr>
        <p:txBody>
          <a:bodyPr wrap="square" rtlCol="0">
            <a:spAutoFit/>
          </a:bodyPr>
          <a:lstStyle/>
          <a:p>
            <a:pPr algn="ctr"/>
            <a:r>
              <a:rPr lang="en-US" sz="6000" noProof="0" dirty="0">
                <a:solidFill>
                  <a:srgbClr val="B22144">
                    <a:alpha val="34393"/>
                  </a:srgbClr>
                </a:solidFill>
                <a:latin typeface="FranklinGothicURWDem" pitchFamily="2" charset="77"/>
              </a:rPr>
              <a:t>SOLD!</a:t>
            </a:r>
          </a:p>
        </p:txBody>
      </p:sp>
    </p:spTree>
    <p:extLst>
      <p:ext uri="{BB962C8B-B14F-4D97-AF65-F5344CB8AC3E}">
        <p14:creationId xmlns:p14="http://schemas.microsoft.com/office/powerpoint/2010/main" val="1501296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a:extLst>
            <a:ext uri="{FF2B5EF4-FFF2-40B4-BE49-F238E27FC236}">
              <a16:creationId xmlns:a16="http://schemas.microsoft.com/office/drawing/2014/main" id="{49744029-75A9-CA38-2723-98B0E854A42B}"/>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E5B4E80B-FF56-0511-81FE-D05AEF7406E3}"/>
              </a:ext>
            </a:extLst>
          </p:cNvPr>
          <p:cNvSpPr/>
          <p:nvPr/>
        </p:nvSpPr>
        <p:spPr>
          <a:xfrm>
            <a:off x="1" y="-51517"/>
            <a:ext cx="7991474" cy="1085120"/>
          </a:xfrm>
          <a:prstGeom prst="rect">
            <a:avLst/>
          </a:prstGeom>
          <a:solidFill>
            <a:srgbClr val="B2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87" noProof="0" dirty="0"/>
          </a:p>
        </p:txBody>
      </p:sp>
      <p:sp>
        <p:nvSpPr>
          <p:cNvPr id="3" name="Título 2">
            <a:extLst>
              <a:ext uri="{FF2B5EF4-FFF2-40B4-BE49-F238E27FC236}">
                <a16:creationId xmlns:a16="http://schemas.microsoft.com/office/drawing/2014/main" id="{7DB2CA30-802E-5C86-0804-4AA534F87400}"/>
              </a:ext>
            </a:extLst>
          </p:cNvPr>
          <p:cNvSpPr>
            <a:spLocks noGrp="1"/>
          </p:cNvSpPr>
          <p:nvPr>
            <p:ph type="title"/>
          </p:nvPr>
        </p:nvSpPr>
        <p:spPr>
          <a:xfrm>
            <a:off x="585827" y="388826"/>
            <a:ext cx="6819820" cy="312475"/>
          </a:xfrm>
        </p:spPr>
        <p:txBody>
          <a:bodyPr>
            <a:normAutofit fontScale="90000"/>
          </a:bodyPr>
          <a:lstStyle/>
          <a:p>
            <a:r>
              <a:rPr lang="en-US" noProof="0" dirty="0">
                <a:solidFill>
                  <a:schemeClr val="bg1"/>
                </a:solidFill>
              </a:rPr>
              <a:t>Sponsorship &amp; Exhibit Opportunities (Continued)</a:t>
            </a:r>
          </a:p>
        </p:txBody>
      </p:sp>
      <p:sp>
        <p:nvSpPr>
          <p:cNvPr id="4" name="Marcador de contenido 3">
            <a:extLst>
              <a:ext uri="{FF2B5EF4-FFF2-40B4-BE49-F238E27FC236}">
                <a16:creationId xmlns:a16="http://schemas.microsoft.com/office/drawing/2014/main" id="{A57A3F17-8DED-81BC-9E5F-FD2971BB039C}"/>
              </a:ext>
            </a:extLst>
          </p:cNvPr>
          <p:cNvSpPr>
            <a:spLocks noGrp="1"/>
          </p:cNvSpPr>
          <p:nvPr>
            <p:ph sz="half" idx="2"/>
          </p:nvPr>
        </p:nvSpPr>
        <p:spPr>
          <a:xfrm>
            <a:off x="650690" y="1473946"/>
            <a:ext cx="6754957" cy="7913894"/>
          </a:xfrm>
        </p:spPr>
        <p:txBody>
          <a:bodyPr>
            <a:noAutofit/>
          </a:bodyPr>
          <a:lstStyle/>
          <a:p>
            <a:pPr marL="0" indent="0" eaLnBrk="0" hangingPunct="0">
              <a:buNone/>
            </a:pPr>
            <a:br>
              <a:rPr lang="en-US" sz="1600" b="1" noProof="0" dirty="0"/>
            </a:br>
            <a:r>
              <a:rPr lang="en-US" sz="1600" b="1" noProof="0" dirty="0"/>
              <a:t>Everglades Airboat Tour Sponsorship – (1 Available)</a:t>
            </a:r>
            <a:br>
              <a:rPr lang="en-US" sz="1600" noProof="0" dirty="0">
                <a:solidFill>
                  <a:schemeClr val="tx1"/>
                </a:solidFill>
              </a:rPr>
            </a:br>
            <a:r>
              <a:rPr lang="en-US" sz="1600" noProof="0" dirty="0">
                <a:solidFill>
                  <a:schemeClr val="tx1"/>
                </a:solidFill>
              </a:rPr>
              <a:t>A private airboat tour into Florida’s iconic Everglades landscape</a:t>
            </a:r>
            <a:br>
              <a:rPr lang="en-US" sz="1600" noProof="0" dirty="0">
                <a:solidFill>
                  <a:schemeClr val="tx1"/>
                </a:solidFill>
              </a:rPr>
            </a:br>
            <a:r>
              <a:rPr lang="en-US" sz="1600" noProof="0" dirty="0"/>
              <a:t>Sponsorship includes one (1) complimentary sponsored event ticket.</a:t>
            </a:r>
            <a:endParaRPr lang="en-US" sz="1600" noProof="0" dirty="0">
              <a:solidFill>
                <a:schemeClr val="tx1"/>
              </a:solidFill>
            </a:endParaRPr>
          </a:p>
          <a:p>
            <a:pPr marL="0" indent="0" eaLnBrk="0" hangingPunct="0">
              <a:buNone/>
            </a:pPr>
            <a:endParaRPr lang="en-US" sz="800" b="1" noProof="0" dirty="0">
              <a:latin typeface="MV Boli" panose="020F0502020204030204" pitchFamily="34" charset="0"/>
              <a:cs typeface="MV Boli" panose="020F0502020204030204" pitchFamily="34" charset="0"/>
            </a:endParaRPr>
          </a:p>
          <a:p>
            <a:pPr marL="0" indent="0" eaLnBrk="0" hangingPunct="0">
              <a:buNone/>
            </a:pPr>
            <a:r>
              <a:rPr lang="en-US" sz="1600" b="1" noProof="0" dirty="0"/>
              <a:t>Sawgrass Mills Shopping Excursion Sponsorship – $1,000 </a:t>
            </a:r>
            <a:r>
              <a:rPr lang="en-US" sz="1600" b="1" noProof="0" dirty="0">
                <a:solidFill>
                  <a:srgbClr val="1C5838"/>
                </a:solidFill>
              </a:rPr>
              <a:t>(1 Available)</a:t>
            </a:r>
            <a:br>
              <a:rPr lang="en-US" sz="1600" b="1" noProof="0" dirty="0">
                <a:solidFill>
                  <a:srgbClr val="1C5838"/>
                </a:solidFill>
              </a:rPr>
            </a:br>
            <a:r>
              <a:rPr lang="en-US" sz="1600" noProof="0" dirty="0">
                <a:solidFill>
                  <a:schemeClr val="tx1"/>
                </a:solidFill>
              </a:rPr>
              <a:t>The ultimate shopping experience in Ft. Lauderdale, featuring 350 designer outlets and specialty stores </a:t>
            </a:r>
            <a:br>
              <a:rPr lang="en-US" sz="1600" noProof="0" dirty="0">
                <a:solidFill>
                  <a:schemeClr val="tx1"/>
                </a:solidFill>
              </a:rPr>
            </a:br>
            <a:r>
              <a:rPr lang="en-US" sz="1600" noProof="0" dirty="0"/>
              <a:t>Sponsorship includes one (1) complimentary sponsored event ticket.</a:t>
            </a:r>
            <a:endParaRPr lang="en-US" sz="1600" noProof="0" dirty="0">
              <a:solidFill>
                <a:schemeClr val="tx1"/>
              </a:solidFill>
            </a:endParaRPr>
          </a:p>
          <a:p>
            <a:pPr marL="0" indent="0" algn="ctr" eaLnBrk="0" hangingPunct="0">
              <a:buNone/>
            </a:pPr>
            <a:r>
              <a:rPr lang="en-US" sz="1600" noProof="0" dirty="0">
                <a:solidFill>
                  <a:schemeClr val="tx1"/>
                </a:solidFill>
              </a:rPr>
              <a:t>- - -</a:t>
            </a:r>
            <a:br>
              <a:rPr lang="en-US" sz="1600" noProof="0" dirty="0">
                <a:solidFill>
                  <a:schemeClr val="tx1"/>
                </a:solidFill>
              </a:rPr>
            </a:br>
            <a:endParaRPr lang="en-US" sz="1600" noProof="0" dirty="0">
              <a:solidFill>
                <a:schemeClr val="tx1"/>
              </a:solidFill>
            </a:endParaRPr>
          </a:p>
          <a:p>
            <a:pPr marL="0" indent="0" eaLnBrk="0" hangingPunct="0">
              <a:buNone/>
            </a:pPr>
            <a:r>
              <a:rPr lang="en-US" sz="1600" noProof="0" dirty="0">
                <a:solidFill>
                  <a:srgbClr val="290044"/>
                </a:solidFill>
              </a:rPr>
              <a:t>Even if you are not able to come to Ft. Lauderdale, you will still have the benefit of being recognized and having a presence through one of IAFL USA’s sponsorship opportunities.</a:t>
            </a:r>
            <a:br>
              <a:rPr lang="en-US" sz="1600" noProof="0" dirty="0">
                <a:solidFill>
                  <a:srgbClr val="290044"/>
                </a:solidFill>
              </a:rPr>
            </a:br>
            <a:endParaRPr lang="en-US" sz="1600" noProof="0" dirty="0">
              <a:solidFill>
                <a:srgbClr val="290044"/>
              </a:solidFill>
            </a:endParaRPr>
          </a:p>
          <a:p>
            <a:pPr marL="0" indent="0" eaLnBrk="0" hangingPunct="0">
              <a:buNone/>
            </a:pPr>
            <a:r>
              <a:rPr lang="en-US" sz="1600" b="1" noProof="0" dirty="0">
                <a:solidFill>
                  <a:srgbClr val="1C5838"/>
                </a:solidFill>
              </a:rPr>
              <a:t>Note: Sponsorship opportunities are first come, first serve. </a:t>
            </a:r>
            <a:r>
              <a:rPr lang="en-US" sz="1600" noProof="0" dirty="0">
                <a:solidFill>
                  <a:srgbClr val="290044"/>
                </a:solidFill>
              </a:rPr>
              <a:t>Please contact the IAFL USA Chapter Conference Director Kim </a:t>
            </a:r>
            <a:r>
              <a:rPr lang="en-US" sz="1600" noProof="0" dirty="0" err="1">
                <a:solidFill>
                  <a:srgbClr val="290044"/>
                </a:solidFill>
              </a:rPr>
              <a:t>Koep</a:t>
            </a:r>
            <a:r>
              <a:rPr lang="en-US" sz="1600" noProof="0" dirty="0">
                <a:solidFill>
                  <a:srgbClr val="290044"/>
                </a:solidFill>
              </a:rPr>
              <a:t> at </a:t>
            </a:r>
            <a:r>
              <a:rPr lang="en-US" sz="1600" noProof="0" dirty="0">
                <a:solidFill>
                  <a:srgbClr val="290044"/>
                </a:solidFill>
                <a:hlinkClick r:id="rId3">
                  <a:extLst>
                    <a:ext uri="{A12FA001-AC4F-418D-AE19-62706E023703}">
                      <ahyp:hlinkClr xmlns:ahyp="http://schemas.microsoft.com/office/drawing/2018/hyperlinkcolor" val="tx"/>
                    </a:ext>
                  </a:extLst>
                </a:hlinkClick>
              </a:rPr>
              <a:t>kim.koep@iafl.com</a:t>
            </a:r>
            <a:r>
              <a:rPr lang="en-US" sz="1600" noProof="0" dirty="0">
                <a:solidFill>
                  <a:srgbClr val="290044"/>
                </a:solidFill>
              </a:rPr>
              <a:t> if you are interested in sponsoring the meeting.</a:t>
            </a:r>
          </a:p>
          <a:p>
            <a:pPr marL="0" lvl="0" indent="0" eaLnBrk="0" hangingPunct="0">
              <a:buNone/>
            </a:pPr>
            <a:endParaRPr lang="en-US" sz="1600" b="1" noProof="0" dirty="0">
              <a:solidFill>
                <a:srgbClr val="1C5838"/>
              </a:solidFill>
            </a:endParaRPr>
          </a:p>
        </p:txBody>
      </p:sp>
      <p:sp>
        <p:nvSpPr>
          <p:cNvPr id="2" name="Marcador de número de diapositiva 4">
            <a:extLst>
              <a:ext uri="{FF2B5EF4-FFF2-40B4-BE49-F238E27FC236}">
                <a16:creationId xmlns:a16="http://schemas.microsoft.com/office/drawing/2014/main" id="{FF926233-C73A-47E0-AF30-DCA374412E1C}"/>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16</a:t>
            </a:fld>
            <a:endParaRPr lang="en-US" sz="1430" b="1" noProof="0" dirty="0">
              <a:solidFill>
                <a:schemeClr val="bg1"/>
              </a:solidFill>
            </a:endParaRPr>
          </a:p>
        </p:txBody>
      </p:sp>
      <p:sp>
        <p:nvSpPr>
          <p:cNvPr id="5" name="TextBox 4">
            <a:extLst>
              <a:ext uri="{FF2B5EF4-FFF2-40B4-BE49-F238E27FC236}">
                <a16:creationId xmlns:a16="http://schemas.microsoft.com/office/drawing/2014/main" id="{080EC6AB-0619-D992-BC99-61E254207A3D}"/>
              </a:ext>
            </a:extLst>
          </p:cNvPr>
          <p:cNvSpPr txBox="1"/>
          <p:nvPr/>
        </p:nvSpPr>
        <p:spPr>
          <a:xfrm rot="20348015">
            <a:off x="2313145" y="1439018"/>
            <a:ext cx="2463410" cy="1015663"/>
          </a:xfrm>
          <a:prstGeom prst="rect">
            <a:avLst/>
          </a:prstGeom>
          <a:noFill/>
        </p:spPr>
        <p:txBody>
          <a:bodyPr wrap="square" rtlCol="0">
            <a:spAutoFit/>
          </a:bodyPr>
          <a:lstStyle/>
          <a:p>
            <a:pPr algn="ctr"/>
            <a:r>
              <a:rPr lang="en-US" sz="6000" noProof="0" dirty="0">
                <a:solidFill>
                  <a:srgbClr val="B22144">
                    <a:alpha val="34393"/>
                  </a:srgbClr>
                </a:solidFill>
                <a:latin typeface="FranklinGothicURWDem" pitchFamily="2" charset="77"/>
              </a:rPr>
              <a:t>SOLD!</a:t>
            </a:r>
          </a:p>
        </p:txBody>
      </p:sp>
      <p:sp>
        <p:nvSpPr>
          <p:cNvPr id="6" name="TextBox 5">
            <a:extLst>
              <a:ext uri="{FF2B5EF4-FFF2-40B4-BE49-F238E27FC236}">
                <a16:creationId xmlns:a16="http://schemas.microsoft.com/office/drawing/2014/main" id="{6A56D0DB-BF63-88F4-3D6E-22A32F9C355D}"/>
              </a:ext>
            </a:extLst>
          </p:cNvPr>
          <p:cNvSpPr txBox="1"/>
          <p:nvPr/>
        </p:nvSpPr>
        <p:spPr>
          <a:xfrm rot="20348015">
            <a:off x="2245835" y="2684566"/>
            <a:ext cx="2463410" cy="1015663"/>
          </a:xfrm>
          <a:prstGeom prst="rect">
            <a:avLst/>
          </a:prstGeom>
          <a:noFill/>
        </p:spPr>
        <p:txBody>
          <a:bodyPr wrap="square" rtlCol="0">
            <a:spAutoFit/>
          </a:bodyPr>
          <a:lstStyle/>
          <a:p>
            <a:pPr algn="ctr"/>
            <a:r>
              <a:rPr lang="en-US" sz="6000" noProof="0" dirty="0">
                <a:solidFill>
                  <a:srgbClr val="B22144">
                    <a:alpha val="34393"/>
                  </a:srgbClr>
                </a:solidFill>
                <a:latin typeface="FranklinGothicURWDem" pitchFamily="2" charset="77"/>
              </a:rPr>
              <a:t>SOLD!</a:t>
            </a:r>
          </a:p>
        </p:txBody>
      </p:sp>
    </p:spTree>
    <p:extLst>
      <p:ext uri="{BB962C8B-B14F-4D97-AF65-F5344CB8AC3E}">
        <p14:creationId xmlns:p14="http://schemas.microsoft.com/office/powerpoint/2010/main" val="793756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a:extLst>
            <a:ext uri="{FF2B5EF4-FFF2-40B4-BE49-F238E27FC236}">
              <a16:creationId xmlns:a16="http://schemas.microsoft.com/office/drawing/2014/main" id="{5E6D8F50-4923-78BF-875E-5C2A7AE5D480}"/>
            </a:ext>
          </a:extLst>
        </p:cNvPr>
        <p:cNvGrpSpPr/>
        <p:nvPr/>
      </p:nvGrpSpPr>
      <p:grpSpPr>
        <a:xfrm>
          <a:off x="0" y="0"/>
          <a:ext cx="0" cy="0"/>
          <a:chOff x="0" y="0"/>
          <a:chExt cx="0" cy="0"/>
        </a:xfrm>
      </p:grpSpPr>
      <p:sp>
        <p:nvSpPr>
          <p:cNvPr id="9" name="Título 8">
            <a:extLst>
              <a:ext uri="{FF2B5EF4-FFF2-40B4-BE49-F238E27FC236}">
                <a16:creationId xmlns:a16="http://schemas.microsoft.com/office/drawing/2014/main" id="{81B397A1-0D54-66EF-66E5-BCC599F2E814}"/>
              </a:ext>
            </a:extLst>
          </p:cNvPr>
          <p:cNvSpPr>
            <a:spLocks noGrp="1"/>
          </p:cNvSpPr>
          <p:nvPr>
            <p:ph type="title"/>
          </p:nvPr>
        </p:nvSpPr>
        <p:spPr>
          <a:xfrm>
            <a:off x="586858" y="502720"/>
            <a:ext cx="4547469" cy="568588"/>
          </a:xfrm>
        </p:spPr>
        <p:txBody>
          <a:bodyPr>
            <a:normAutofit/>
          </a:bodyPr>
          <a:lstStyle/>
          <a:p>
            <a:r>
              <a:rPr lang="en-US" noProof="0" dirty="0"/>
              <a:t>Loren Ipsum</a:t>
            </a:r>
          </a:p>
        </p:txBody>
      </p:sp>
      <p:sp>
        <p:nvSpPr>
          <p:cNvPr id="6" name="Marcador de contenido 5">
            <a:extLst>
              <a:ext uri="{FF2B5EF4-FFF2-40B4-BE49-F238E27FC236}">
                <a16:creationId xmlns:a16="http://schemas.microsoft.com/office/drawing/2014/main" id="{884B3756-FEE3-44B5-3AA5-DCC29BC2A1F9}"/>
              </a:ext>
            </a:extLst>
          </p:cNvPr>
          <p:cNvSpPr>
            <a:spLocks noGrp="1"/>
          </p:cNvSpPr>
          <p:nvPr>
            <p:ph sz="half" idx="2"/>
          </p:nvPr>
        </p:nvSpPr>
        <p:spPr>
          <a:xfrm>
            <a:off x="666283" y="4052594"/>
            <a:ext cx="4076343" cy="5825222"/>
          </a:xfrm>
        </p:spPr>
        <p:txBody>
          <a:bodyPr>
            <a:noAutofit/>
          </a:bodyPr>
          <a:lstStyle/>
          <a:p>
            <a:pPr marL="0" indent="0">
              <a:buNone/>
            </a:pPr>
            <a:r>
              <a:rPr lang="en-US" sz="1634" b="0" noProof="0" dirty="0">
                <a:latin typeface="Lato" panose="020F0502020204030203" pitchFamily="34" charset="0"/>
                <a:ea typeface="Lato" panose="020F0502020204030203" pitchFamily="34" charset="0"/>
                <a:cs typeface="Lato" panose="020F0502020204030203" pitchFamily="34" charset="0"/>
              </a:rPr>
              <a:t>Sed </a:t>
            </a:r>
            <a:r>
              <a:rPr lang="en-US" sz="1634" b="0" noProof="0" dirty="0" err="1">
                <a:latin typeface="Lato" panose="020F0502020204030203" pitchFamily="34" charset="0"/>
                <a:ea typeface="Lato" panose="020F0502020204030203" pitchFamily="34" charset="0"/>
                <a:cs typeface="Lato" panose="020F0502020204030203" pitchFamily="34" charset="0"/>
              </a:rPr>
              <a:t>ut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perspiciatis</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unde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omnis</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iste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natus</a:t>
            </a:r>
            <a:r>
              <a:rPr lang="en-US" sz="1634" b="0" noProof="0" dirty="0">
                <a:latin typeface="Lato" panose="020F0502020204030203" pitchFamily="34" charset="0"/>
                <a:ea typeface="Lato" panose="020F0502020204030203" pitchFamily="34" charset="0"/>
                <a:cs typeface="Lato" panose="020F0502020204030203" pitchFamily="34" charset="0"/>
              </a:rPr>
              <a:t> error sit </a:t>
            </a:r>
            <a:r>
              <a:rPr lang="en-US" sz="1634" b="0" noProof="0" dirty="0" err="1">
                <a:latin typeface="Lato" panose="020F0502020204030203" pitchFamily="34" charset="0"/>
                <a:ea typeface="Lato" panose="020F0502020204030203" pitchFamily="34" charset="0"/>
                <a:cs typeface="Lato" panose="020F0502020204030203" pitchFamily="34" charset="0"/>
              </a:rPr>
              <a:t>voluptatem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accusantium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doloremque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laudantium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totam</a:t>
            </a:r>
            <a:r>
              <a:rPr lang="en-US" sz="1634" b="0" noProof="0" dirty="0">
                <a:latin typeface="Lato" panose="020F0502020204030203" pitchFamily="34" charset="0"/>
                <a:ea typeface="Lato" panose="020F0502020204030203" pitchFamily="34" charset="0"/>
                <a:cs typeface="Lato" panose="020F0502020204030203" pitchFamily="34" charset="0"/>
              </a:rPr>
              <a:t> rem </a:t>
            </a:r>
            <a:r>
              <a:rPr lang="en-US" sz="1634" b="0" noProof="0" dirty="0" err="1">
                <a:latin typeface="Lato" panose="020F0502020204030203" pitchFamily="34" charset="0"/>
                <a:ea typeface="Lato" panose="020F0502020204030203" pitchFamily="34" charset="0"/>
                <a:cs typeface="Lato" panose="020F0502020204030203" pitchFamily="34" charset="0"/>
              </a:rPr>
              <a:t>aperiam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eaque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ipsa</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quae</a:t>
            </a:r>
            <a:r>
              <a:rPr lang="en-US" sz="1634" b="0" noProof="0" dirty="0">
                <a:latin typeface="Lato" panose="020F0502020204030203" pitchFamily="34" charset="0"/>
                <a:ea typeface="Lato" panose="020F0502020204030203" pitchFamily="34" charset="0"/>
                <a:cs typeface="Lato" panose="020F0502020204030203" pitchFamily="34" charset="0"/>
              </a:rPr>
              <a:t> ab </a:t>
            </a:r>
            <a:r>
              <a:rPr lang="en-US" sz="1634" b="0" noProof="0" dirty="0" err="1">
                <a:latin typeface="Lato" panose="020F0502020204030203" pitchFamily="34" charset="0"/>
                <a:ea typeface="Lato" panose="020F0502020204030203" pitchFamily="34" charset="0"/>
                <a:cs typeface="Lato" panose="020F0502020204030203" pitchFamily="34" charset="0"/>
              </a:rPr>
              <a:t>illo</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inventore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veritatis</a:t>
            </a:r>
            <a:r>
              <a:rPr lang="en-US" sz="1634" b="0" noProof="0" dirty="0">
                <a:latin typeface="Lato" panose="020F0502020204030203" pitchFamily="34" charset="0"/>
                <a:ea typeface="Lato" panose="020F0502020204030203" pitchFamily="34" charset="0"/>
                <a:cs typeface="Lato" panose="020F0502020204030203" pitchFamily="34" charset="0"/>
              </a:rPr>
              <a:t> et quasi </a:t>
            </a:r>
            <a:r>
              <a:rPr lang="en-US" sz="1634" b="0" noProof="0" dirty="0" err="1">
                <a:latin typeface="Lato" panose="020F0502020204030203" pitchFamily="34" charset="0"/>
                <a:ea typeface="Lato" panose="020F0502020204030203" pitchFamily="34" charset="0"/>
                <a:cs typeface="Lato" panose="020F0502020204030203" pitchFamily="34" charset="0"/>
              </a:rPr>
              <a:t>architecto</a:t>
            </a:r>
            <a:r>
              <a:rPr lang="en-US" sz="1634" b="0" noProof="0" dirty="0">
                <a:latin typeface="Lato" panose="020F0502020204030203" pitchFamily="34" charset="0"/>
                <a:ea typeface="Lato" panose="020F0502020204030203" pitchFamily="34" charset="0"/>
                <a:cs typeface="Lato" panose="020F0502020204030203" pitchFamily="34" charset="0"/>
              </a:rPr>
              <a:t> beatae vitae dicta sunt </a:t>
            </a:r>
            <a:r>
              <a:rPr lang="en-US" sz="1634" b="0" noProof="0" dirty="0" err="1">
                <a:latin typeface="Lato" panose="020F0502020204030203" pitchFamily="34" charset="0"/>
                <a:ea typeface="Lato" panose="020F0502020204030203" pitchFamily="34" charset="0"/>
                <a:cs typeface="Lato" panose="020F0502020204030203" pitchFamily="34" charset="0"/>
              </a:rPr>
              <a:t>explicabo</a:t>
            </a:r>
            <a:r>
              <a:rPr lang="en-US" sz="1634" b="0" noProof="0" dirty="0">
                <a:latin typeface="Lato" panose="020F0502020204030203" pitchFamily="34" charset="0"/>
                <a:ea typeface="Lato" panose="020F0502020204030203" pitchFamily="34" charset="0"/>
                <a:cs typeface="Lato" panose="020F0502020204030203" pitchFamily="34" charset="0"/>
              </a:rPr>
              <a:t>. Nemo </a:t>
            </a:r>
            <a:r>
              <a:rPr lang="en-US" sz="1634" b="0" noProof="0" dirty="0" err="1">
                <a:latin typeface="Lato" panose="020F0502020204030203" pitchFamily="34" charset="0"/>
                <a:ea typeface="Lato" panose="020F0502020204030203" pitchFamily="34" charset="0"/>
                <a:cs typeface="Lato" panose="020F0502020204030203" pitchFamily="34" charset="0"/>
              </a:rPr>
              <a:t>enim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ipsam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voluptatem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quia</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voluptas</a:t>
            </a:r>
            <a:r>
              <a:rPr lang="en-US" sz="1634" b="0" noProof="0" dirty="0">
                <a:latin typeface="Lato" panose="020F0502020204030203" pitchFamily="34" charset="0"/>
                <a:ea typeface="Lato" panose="020F0502020204030203" pitchFamily="34" charset="0"/>
                <a:cs typeface="Lato" panose="020F0502020204030203" pitchFamily="34" charset="0"/>
              </a:rPr>
              <a:t> sit </a:t>
            </a:r>
            <a:r>
              <a:rPr lang="en-US" sz="1634" b="0" noProof="0" dirty="0" err="1">
                <a:latin typeface="Lato" panose="020F0502020204030203" pitchFamily="34" charset="0"/>
                <a:ea typeface="Lato" panose="020F0502020204030203" pitchFamily="34" charset="0"/>
                <a:cs typeface="Lato" panose="020F0502020204030203" pitchFamily="34" charset="0"/>
              </a:rPr>
              <a:t>aspernatur</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aut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odit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aut</a:t>
            </a:r>
            <a:r>
              <a:rPr lang="en-US" sz="1634" b="0" noProof="0" dirty="0">
                <a:latin typeface="Lato" panose="020F0502020204030203" pitchFamily="34" charset="0"/>
                <a:ea typeface="Lato" panose="020F0502020204030203" pitchFamily="34" charset="0"/>
                <a:cs typeface="Lato" panose="020F0502020204030203" pitchFamily="34" charset="0"/>
              </a:rPr>
              <a:t> fugit, sed </a:t>
            </a:r>
            <a:r>
              <a:rPr lang="en-US" sz="1634" b="0" noProof="0" dirty="0" err="1">
                <a:latin typeface="Lato" panose="020F0502020204030203" pitchFamily="34" charset="0"/>
                <a:ea typeface="Lato" panose="020F0502020204030203" pitchFamily="34" charset="0"/>
                <a:cs typeface="Lato" panose="020F0502020204030203" pitchFamily="34" charset="0"/>
              </a:rPr>
              <a:t>quia</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consequuntur</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magni</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dolores</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eos</a:t>
            </a:r>
            <a:r>
              <a:rPr lang="en-US" sz="1634" b="0" noProof="0" dirty="0">
                <a:latin typeface="Lato" panose="020F0502020204030203" pitchFamily="34" charset="0"/>
                <a:ea typeface="Lato" panose="020F0502020204030203" pitchFamily="34" charset="0"/>
                <a:cs typeface="Lato" panose="020F0502020204030203" pitchFamily="34" charset="0"/>
              </a:rPr>
              <a:t> qui ratione </a:t>
            </a:r>
            <a:r>
              <a:rPr lang="en-US" sz="1634" b="0" noProof="0" dirty="0" err="1">
                <a:latin typeface="Lato" panose="020F0502020204030203" pitchFamily="34" charset="0"/>
                <a:ea typeface="Lato" panose="020F0502020204030203" pitchFamily="34" charset="0"/>
                <a:cs typeface="Lato" panose="020F0502020204030203" pitchFamily="34" charset="0"/>
              </a:rPr>
              <a:t>voluptatem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sequi</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nesciunt</a:t>
            </a:r>
            <a:r>
              <a:rPr lang="en-US" sz="1634" b="0" noProof="0" dirty="0">
                <a:latin typeface="Lato" panose="020F0502020204030203" pitchFamily="34" charset="0"/>
                <a:ea typeface="Lato" panose="020F0502020204030203" pitchFamily="34" charset="0"/>
                <a:cs typeface="Lato" panose="020F0502020204030203" pitchFamily="34" charset="0"/>
              </a:rPr>
              <a:t>. </a:t>
            </a:r>
          </a:p>
          <a:p>
            <a:pPr marL="0" indent="0">
              <a:buNone/>
            </a:pPr>
            <a:endParaRPr lang="en-US" sz="1634" b="0" noProof="0" dirty="0">
              <a:latin typeface="Lato" panose="020F0502020204030203" pitchFamily="34" charset="0"/>
              <a:ea typeface="Lato" panose="020F0502020204030203" pitchFamily="34" charset="0"/>
              <a:cs typeface="Lato" panose="020F0502020204030203" pitchFamily="34" charset="0"/>
            </a:endParaRPr>
          </a:p>
          <a:p>
            <a:pPr marL="0" indent="0">
              <a:buNone/>
            </a:pPr>
            <a:r>
              <a:rPr lang="en-US" sz="1634" b="0" noProof="0" dirty="0" err="1">
                <a:latin typeface="Lato" panose="020F0502020204030203" pitchFamily="34" charset="0"/>
                <a:ea typeface="Lato" panose="020F0502020204030203" pitchFamily="34" charset="0"/>
                <a:cs typeface="Lato" panose="020F0502020204030203" pitchFamily="34" charset="0"/>
              </a:rPr>
              <a:t>Neque</a:t>
            </a:r>
            <a:r>
              <a:rPr lang="en-US" sz="1634" b="0" noProof="0" dirty="0">
                <a:latin typeface="Lato" panose="020F0502020204030203" pitchFamily="34" charset="0"/>
                <a:ea typeface="Lato" panose="020F0502020204030203" pitchFamily="34" charset="0"/>
                <a:cs typeface="Lato" panose="020F0502020204030203" pitchFamily="34" charset="0"/>
              </a:rPr>
              <a:t> porro </a:t>
            </a:r>
            <a:r>
              <a:rPr lang="en-US" sz="1634" b="0" noProof="0" dirty="0" err="1">
                <a:latin typeface="Lato" panose="020F0502020204030203" pitchFamily="34" charset="0"/>
                <a:ea typeface="Lato" panose="020F0502020204030203" pitchFamily="34" charset="0"/>
                <a:cs typeface="Lato" panose="020F0502020204030203" pitchFamily="34" charset="0"/>
              </a:rPr>
              <a:t>quisquam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est</a:t>
            </a:r>
            <a:r>
              <a:rPr lang="en-US" sz="1634" b="0" noProof="0" dirty="0">
                <a:latin typeface="Lato" panose="020F0502020204030203" pitchFamily="34" charset="0"/>
                <a:ea typeface="Lato" panose="020F0502020204030203" pitchFamily="34" charset="0"/>
                <a:cs typeface="Lato" panose="020F0502020204030203" pitchFamily="34" charset="0"/>
              </a:rPr>
              <a:t>, qui </a:t>
            </a:r>
            <a:r>
              <a:rPr lang="en-US" sz="1634" b="0" noProof="0" dirty="0" err="1">
                <a:latin typeface="Lato" panose="020F0502020204030203" pitchFamily="34" charset="0"/>
                <a:ea typeface="Lato" panose="020F0502020204030203" pitchFamily="34" charset="0"/>
                <a:cs typeface="Lato" panose="020F0502020204030203" pitchFamily="34" charset="0"/>
              </a:rPr>
              <a:t>dolorem</a:t>
            </a:r>
            <a:r>
              <a:rPr lang="en-US" sz="1634" b="0" noProof="0" dirty="0">
                <a:latin typeface="Lato" panose="020F0502020204030203" pitchFamily="34" charset="0"/>
                <a:ea typeface="Lato" panose="020F0502020204030203" pitchFamily="34" charset="0"/>
                <a:cs typeface="Lato" panose="020F0502020204030203" pitchFamily="34" charset="0"/>
              </a:rPr>
              <a:t> ipsum </a:t>
            </a:r>
            <a:r>
              <a:rPr lang="en-US" sz="1634" b="0" noProof="0" dirty="0" err="1">
                <a:latin typeface="Lato" panose="020F0502020204030203" pitchFamily="34" charset="0"/>
                <a:ea typeface="Lato" panose="020F0502020204030203" pitchFamily="34" charset="0"/>
                <a:cs typeface="Lato" panose="020F0502020204030203" pitchFamily="34" charset="0"/>
              </a:rPr>
              <a:t>quia</a:t>
            </a:r>
            <a:r>
              <a:rPr lang="en-US" sz="1634" b="0" noProof="0" dirty="0">
                <a:latin typeface="Lato" panose="020F0502020204030203" pitchFamily="34" charset="0"/>
                <a:ea typeface="Lato" panose="020F0502020204030203" pitchFamily="34" charset="0"/>
                <a:cs typeface="Lato" panose="020F0502020204030203" pitchFamily="34" charset="0"/>
              </a:rPr>
              <a:t> dolor sit </a:t>
            </a:r>
            <a:r>
              <a:rPr lang="en-US" sz="1634" b="0" noProof="0" dirty="0" err="1">
                <a:latin typeface="Lato" panose="020F0502020204030203" pitchFamily="34" charset="0"/>
                <a:ea typeface="Lato" panose="020F0502020204030203" pitchFamily="34" charset="0"/>
                <a:cs typeface="Lato" panose="020F0502020204030203" pitchFamily="34" charset="0"/>
              </a:rPr>
              <a:t>amet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consectetur</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adipisci</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velit</a:t>
            </a:r>
            <a:r>
              <a:rPr lang="en-US" sz="1634" b="0" noProof="0" dirty="0">
                <a:latin typeface="Lato" panose="020F0502020204030203" pitchFamily="34" charset="0"/>
                <a:ea typeface="Lato" panose="020F0502020204030203" pitchFamily="34" charset="0"/>
                <a:cs typeface="Lato" panose="020F0502020204030203" pitchFamily="34" charset="0"/>
              </a:rPr>
              <a:t>, sed </a:t>
            </a:r>
            <a:r>
              <a:rPr lang="en-US" sz="1634" b="0" noProof="0" dirty="0" err="1">
                <a:latin typeface="Lato" panose="020F0502020204030203" pitchFamily="34" charset="0"/>
                <a:ea typeface="Lato" panose="020F0502020204030203" pitchFamily="34" charset="0"/>
                <a:cs typeface="Lato" panose="020F0502020204030203" pitchFamily="34" charset="0"/>
              </a:rPr>
              <a:t>quia</a:t>
            </a:r>
            <a:r>
              <a:rPr lang="en-US" sz="1634" b="0" noProof="0" dirty="0">
                <a:latin typeface="Lato" panose="020F0502020204030203" pitchFamily="34" charset="0"/>
                <a:ea typeface="Lato" panose="020F0502020204030203" pitchFamily="34" charset="0"/>
                <a:cs typeface="Lato" panose="020F0502020204030203" pitchFamily="34" charset="0"/>
              </a:rPr>
              <a:t> non </a:t>
            </a:r>
            <a:r>
              <a:rPr lang="en-US" sz="1634" b="0" noProof="0" dirty="0" err="1">
                <a:latin typeface="Lato" panose="020F0502020204030203" pitchFamily="34" charset="0"/>
                <a:ea typeface="Lato" panose="020F0502020204030203" pitchFamily="34" charset="0"/>
                <a:cs typeface="Lato" panose="020F0502020204030203" pitchFamily="34" charset="0"/>
              </a:rPr>
              <a:t>numquam</a:t>
            </a:r>
            <a:r>
              <a:rPr lang="en-US" sz="1634" b="0" noProof="0" dirty="0">
                <a:latin typeface="Lato" panose="020F0502020204030203" pitchFamily="34" charset="0"/>
                <a:ea typeface="Lato" panose="020F0502020204030203" pitchFamily="34" charset="0"/>
                <a:cs typeface="Lato" panose="020F0502020204030203" pitchFamily="34" charset="0"/>
              </a:rPr>
              <a:t> eius </a:t>
            </a:r>
            <a:r>
              <a:rPr lang="en-US" sz="1634" b="0" noProof="0" dirty="0" err="1">
                <a:latin typeface="Lato" panose="020F0502020204030203" pitchFamily="34" charset="0"/>
                <a:ea typeface="Lato" panose="020F0502020204030203" pitchFamily="34" charset="0"/>
                <a:cs typeface="Lato" panose="020F0502020204030203" pitchFamily="34" charset="0"/>
              </a:rPr>
              <a:t>modi</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tempora</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incidunt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ut</a:t>
            </a:r>
            <a:r>
              <a:rPr lang="en-US" sz="1634" b="0" noProof="0" dirty="0">
                <a:latin typeface="Lato" panose="020F0502020204030203" pitchFamily="34" charset="0"/>
                <a:ea typeface="Lato" panose="020F0502020204030203" pitchFamily="34" charset="0"/>
                <a:cs typeface="Lato" panose="020F0502020204030203" pitchFamily="34" charset="0"/>
              </a:rPr>
              <a:t> labore et dolore </a:t>
            </a:r>
            <a:r>
              <a:rPr lang="en-US" sz="1634" b="0" noProof="0" dirty="0" err="1">
                <a:latin typeface="Lato" panose="020F0502020204030203" pitchFamily="34" charset="0"/>
                <a:ea typeface="Lato" panose="020F0502020204030203" pitchFamily="34" charset="0"/>
                <a:cs typeface="Lato" panose="020F0502020204030203" pitchFamily="34" charset="0"/>
              </a:rPr>
              <a:t>magnam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aliquam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quaerat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voluptatem</a:t>
            </a:r>
            <a:r>
              <a:rPr lang="en-US" sz="1634" b="0" noProof="0" dirty="0">
                <a:latin typeface="Lato" panose="020F0502020204030203" pitchFamily="34" charset="0"/>
                <a:ea typeface="Lato" panose="020F0502020204030203" pitchFamily="34" charset="0"/>
                <a:cs typeface="Lato" panose="020F0502020204030203" pitchFamily="34" charset="0"/>
              </a:rPr>
              <a:t>. Ut </a:t>
            </a:r>
            <a:r>
              <a:rPr lang="en-US" sz="1634" b="0" noProof="0" dirty="0" err="1">
                <a:latin typeface="Lato" panose="020F0502020204030203" pitchFamily="34" charset="0"/>
                <a:ea typeface="Lato" panose="020F0502020204030203" pitchFamily="34" charset="0"/>
                <a:cs typeface="Lato" panose="020F0502020204030203" pitchFamily="34" charset="0"/>
              </a:rPr>
              <a:t>enim</a:t>
            </a:r>
            <a:r>
              <a:rPr lang="en-US" sz="1634" b="0" noProof="0" dirty="0">
                <a:latin typeface="Lato" panose="020F0502020204030203" pitchFamily="34" charset="0"/>
                <a:ea typeface="Lato" panose="020F0502020204030203" pitchFamily="34" charset="0"/>
                <a:cs typeface="Lato" panose="020F0502020204030203" pitchFamily="34" charset="0"/>
              </a:rPr>
              <a:t> ad minima </a:t>
            </a:r>
            <a:r>
              <a:rPr lang="en-US" sz="1634" b="0" noProof="0" dirty="0" err="1">
                <a:latin typeface="Lato" panose="020F0502020204030203" pitchFamily="34" charset="0"/>
                <a:ea typeface="Lato" panose="020F0502020204030203" pitchFamily="34" charset="0"/>
                <a:cs typeface="Lato" panose="020F0502020204030203" pitchFamily="34" charset="0"/>
              </a:rPr>
              <a:t>veniam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quis</a:t>
            </a:r>
            <a:r>
              <a:rPr lang="en-US" sz="1634" b="0" noProof="0" dirty="0">
                <a:latin typeface="Lato" panose="020F0502020204030203" pitchFamily="34" charset="0"/>
                <a:ea typeface="Lato" panose="020F0502020204030203" pitchFamily="34" charset="0"/>
                <a:cs typeface="Lato" panose="020F0502020204030203" pitchFamily="34" charset="0"/>
              </a:rPr>
              <a:t> nostrum </a:t>
            </a:r>
            <a:r>
              <a:rPr lang="en-US" sz="1634" b="0" noProof="0" dirty="0" err="1">
                <a:latin typeface="Lato" panose="020F0502020204030203" pitchFamily="34" charset="0"/>
                <a:ea typeface="Lato" panose="020F0502020204030203" pitchFamily="34" charset="0"/>
                <a:cs typeface="Lato" panose="020F0502020204030203" pitchFamily="34" charset="0"/>
              </a:rPr>
              <a:t>exercitationem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ullam</a:t>
            </a:r>
            <a:r>
              <a:rPr lang="en-US" sz="1634" b="0" noProof="0" dirty="0">
                <a:latin typeface="Lato" panose="020F0502020204030203" pitchFamily="34" charset="0"/>
                <a:ea typeface="Lato" panose="020F0502020204030203" pitchFamily="34" charset="0"/>
                <a:cs typeface="Lato" panose="020F0502020204030203" pitchFamily="34" charset="0"/>
              </a:rPr>
              <a:t> corporis </a:t>
            </a:r>
            <a:r>
              <a:rPr lang="en-US" sz="1634" b="0" noProof="0" dirty="0" err="1">
                <a:latin typeface="Lato" panose="020F0502020204030203" pitchFamily="34" charset="0"/>
                <a:ea typeface="Lato" panose="020F0502020204030203" pitchFamily="34" charset="0"/>
                <a:cs typeface="Lato" panose="020F0502020204030203" pitchFamily="34" charset="0"/>
              </a:rPr>
              <a:t>suscipit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laboriosam</a:t>
            </a:r>
            <a:r>
              <a:rPr lang="en-US" sz="1634" b="0" noProof="0" dirty="0">
                <a:latin typeface="Lato" panose="020F0502020204030203" pitchFamily="34" charset="0"/>
                <a:ea typeface="Lato" panose="020F0502020204030203" pitchFamily="34" charset="0"/>
                <a:cs typeface="Lato" panose="020F0502020204030203" pitchFamily="34" charset="0"/>
              </a:rPr>
              <a:t>, nisi </a:t>
            </a:r>
            <a:r>
              <a:rPr lang="en-US" sz="1634" b="0" noProof="0" dirty="0" err="1">
                <a:latin typeface="Lato" panose="020F0502020204030203" pitchFamily="34" charset="0"/>
                <a:ea typeface="Lato" panose="020F0502020204030203" pitchFamily="34" charset="0"/>
                <a:cs typeface="Lato" panose="020F0502020204030203" pitchFamily="34" charset="0"/>
              </a:rPr>
              <a:t>ut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aliquid</a:t>
            </a:r>
            <a:r>
              <a:rPr lang="en-US" sz="1634" b="0" noProof="0" dirty="0">
                <a:latin typeface="Lato" panose="020F0502020204030203" pitchFamily="34" charset="0"/>
                <a:ea typeface="Lato" panose="020F0502020204030203" pitchFamily="34" charset="0"/>
                <a:cs typeface="Lato" panose="020F0502020204030203" pitchFamily="34" charset="0"/>
              </a:rPr>
              <a:t> ex </a:t>
            </a:r>
            <a:r>
              <a:rPr lang="en-US" sz="1634" b="0" noProof="0" dirty="0" err="1">
                <a:latin typeface="Lato" panose="020F0502020204030203" pitchFamily="34" charset="0"/>
                <a:ea typeface="Lato" panose="020F0502020204030203" pitchFamily="34" charset="0"/>
                <a:cs typeface="Lato" panose="020F0502020204030203" pitchFamily="34" charset="0"/>
              </a:rPr>
              <a:t>ea</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commodi</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consequatur</a:t>
            </a:r>
            <a:r>
              <a:rPr lang="en-US" sz="1634" b="0" noProof="0" dirty="0">
                <a:latin typeface="Lato" panose="020F0502020204030203" pitchFamily="34" charset="0"/>
                <a:ea typeface="Lato" panose="020F0502020204030203" pitchFamily="34" charset="0"/>
                <a:cs typeface="Lato" panose="020F0502020204030203" pitchFamily="34" charset="0"/>
              </a:rPr>
              <a:t>? Quis autem vel </a:t>
            </a:r>
            <a:r>
              <a:rPr lang="en-US" sz="1634" b="0" noProof="0" dirty="0" err="1">
                <a:latin typeface="Lato" panose="020F0502020204030203" pitchFamily="34" charset="0"/>
                <a:ea typeface="Lato" panose="020F0502020204030203" pitchFamily="34" charset="0"/>
                <a:cs typeface="Lato" panose="020F0502020204030203" pitchFamily="34" charset="0"/>
              </a:rPr>
              <a:t>eum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iure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reprehenderit</a:t>
            </a:r>
            <a:r>
              <a:rPr lang="en-US" sz="1634" b="0" noProof="0" dirty="0">
                <a:latin typeface="Lato" panose="020F0502020204030203" pitchFamily="34" charset="0"/>
                <a:ea typeface="Lato" panose="020F0502020204030203" pitchFamily="34" charset="0"/>
                <a:cs typeface="Lato" panose="020F0502020204030203" pitchFamily="34" charset="0"/>
              </a:rPr>
              <a:t> qui in </a:t>
            </a:r>
            <a:r>
              <a:rPr lang="en-US" sz="1634" b="0" noProof="0" dirty="0" err="1">
                <a:latin typeface="Lato" panose="020F0502020204030203" pitchFamily="34" charset="0"/>
                <a:ea typeface="Lato" panose="020F0502020204030203" pitchFamily="34" charset="0"/>
                <a:cs typeface="Lato" panose="020F0502020204030203" pitchFamily="34" charset="0"/>
              </a:rPr>
              <a:t>ea</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voluptate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velit</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esse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quam</a:t>
            </a:r>
            <a:r>
              <a:rPr lang="en-US" sz="1634" b="0" noProof="0" dirty="0">
                <a:latin typeface="Lato" panose="020F0502020204030203" pitchFamily="34" charset="0"/>
                <a:ea typeface="Lato" panose="020F0502020204030203" pitchFamily="34" charset="0"/>
                <a:cs typeface="Lato" panose="020F0502020204030203" pitchFamily="34" charset="0"/>
              </a:rPr>
              <a:t> nihil </a:t>
            </a:r>
            <a:r>
              <a:rPr lang="en-US" sz="1634" b="0" noProof="0" dirty="0" err="1">
                <a:latin typeface="Lato" panose="020F0502020204030203" pitchFamily="34" charset="0"/>
                <a:ea typeface="Lato" panose="020F0502020204030203" pitchFamily="34" charset="0"/>
                <a:cs typeface="Lato" panose="020F0502020204030203" pitchFamily="34" charset="0"/>
              </a:rPr>
              <a:t>molestiae</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consequatur</a:t>
            </a:r>
            <a:r>
              <a:rPr lang="en-US" sz="1634" b="0" noProof="0" dirty="0">
                <a:latin typeface="Lato" panose="020F0502020204030203" pitchFamily="34" charset="0"/>
                <a:ea typeface="Lato" panose="020F0502020204030203" pitchFamily="34" charset="0"/>
                <a:cs typeface="Lato" panose="020F0502020204030203" pitchFamily="34" charset="0"/>
              </a:rPr>
              <a:t>, vel illum qui </a:t>
            </a:r>
            <a:r>
              <a:rPr lang="en-US" sz="1634" b="0" noProof="0" dirty="0" err="1">
                <a:latin typeface="Lato" panose="020F0502020204030203" pitchFamily="34" charset="0"/>
                <a:ea typeface="Lato" panose="020F0502020204030203" pitchFamily="34" charset="0"/>
                <a:cs typeface="Lato" panose="020F0502020204030203" pitchFamily="34" charset="0"/>
              </a:rPr>
              <a:t>dolorem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eum</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fugiat</a:t>
            </a:r>
            <a:r>
              <a:rPr lang="en-US" sz="1634" b="0" noProof="0" dirty="0">
                <a:latin typeface="Lato" panose="020F0502020204030203" pitchFamily="34" charset="0"/>
                <a:ea typeface="Lato" panose="020F0502020204030203" pitchFamily="34" charset="0"/>
                <a:cs typeface="Lato" panose="020F0502020204030203" pitchFamily="34" charset="0"/>
              </a:rPr>
              <a:t> quo </a:t>
            </a:r>
            <a:r>
              <a:rPr lang="en-US" sz="1634" b="0" noProof="0" dirty="0" err="1">
                <a:latin typeface="Lato" panose="020F0502020204030203" pitchFamily="34" charset="0"/>
                <a:ea typeface="Lato" panose="020F0502020204030203" pitchFamily="34" charset="0"/>
                <a:cs typeface="Lato" panose="020F0502020204030203" pitchFamily="34" charset="0"/>
              </a:rPr>
              <a:t>voluptas</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nulla</a:t>
            </a:r>
            <a:r>
              <a:rPr lang="en-US" sz="1634" b="0" noProof="0" dirty="0">
                <a:latin typeface="Lato" panose="020F0502020204030203" pitchFamily="34" charset="0"/>
                <a:ea typeface="Lato" panose="020F0502020204030203" pitchFamily="34" charset="0"/>
                <a:cs typeface="Lato" panose="020F0502020204030203" pitchFamily="34" charset="0"/>
              </a:rPr>
              <a:t> </a:t>
            </a:r>
            <a:r>
              <a:rPr lang="en-US" sz="1634" b="0" noProof="0" dirty="0" err="1">
                <a:latin typeface="Lato" panose="020F0502020204030203" pitchFamily="34" charset="0"/>
                <a:ea typeface="Lato" panose="020F0502020204030203" pitchFamily="34" charset="0"/>
                <a:cs typeface="Lato" panose="020F0502020204030203" pitchFamily="34" charset="0"/>
              </a:rPr>
              <a:t>pariatur</a:t>
            </a:r>
            <a:r>
              <a:rPr lang="en-US" sz="1634" b="0" noProof="0" dirty="0">
                <a:latin typeface="Lato" panose="020F0502020204030203" pitchFamily="34" charset="0"/>
                <a:ea typeface="Lato" panose="020F0502020204030203" pitchFamily="34" charset="0"/>
                <a:cs typeface="Lato" panose="020F0502020204030203" pitchFamily="34" charset="0"/>
              </a:rPr>
              <a:t>?</a:t>
            </a:r>
          </a:p>
        </p:txBody>
      </p:sp>
      <p:pic>
        <p:nvPicPr>
          <p:cNvPr id="2" name="Imagen 1">
            <a:extLst>
              <a:ext uri="{FF2B5EF4-FFF2-40B4-BE49-F238E27FC236}">
                <a16:creationId xmlns:a16="http://schemas.microsoft.com/office/drawing/2014/main" id="{BE5D1E4D-2A12-873C-60C6-FC5C8DA57E0F}"/>
              </a:ext>
            </a:extLst>
          </p:cNvPr>
          <p:cNvPicPr>
            <a:picLocks noChangeAspect="1"/>
          </p:cNvPicPr>
          <p:nvPr/>
        </p:nvPicPr>
        <p:blipFill>
          <a:blip r:embed="rId3"/>
          <a:srcRect l="36069" t="11827" r="2714" b="17923"/>
          <a:stretch>
            <a:fillRect/>
          </a:stretch>
        </p:blipFill>
        <p:spPr>
          <a:xfrm>
            <a:off x="666283" y="1310693"/>
            <a:ext cx="4076343" cy="2415084"/>
          </a:xfrm>
          <a:prstGeom prst="rect">
            <a:avLst/>
          </a:prstGeom>
        </p:spPr>
      </p:pic>
      <p:sp>
        <p:nvSpPr>
          <p:cNvPr id="3" name="Marcador de número de diapositiva 4">
            <a:extLst>
              <a:ext uri="{FF2B5EF4-FFF2-40B4-BE49-F238E27FC236}">
                <a16:creationId xmlns:a16="http://schemas.microsoft.com/office/drawing/2014/main" id="{202A755A-7423-EE3E-CFC7-7C22150BF68B}"/>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17</a:t>
            </a:fld>
            <a:endParaRPr lang="en-US" sz="1430" b="1" noProof="0" dirty="0">
              <a:solidFill>
                <a:schemeClr val="bg1"/>
              </a:solidFill>
            </a:endParaRPr>
          </a:p>
        </p:txBody>
      </p:sp>
    </p:spTree>
    <p:extLst>
      <p:ext uri="{BB962C8B-B14F-4D97-AF65-F5344CB8AC3E}">
        <p14:creationId xmlns:p14="http://schemas.microsoft.com/office/powerpoint/2010/main" val="999723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FEFAF-BD38-BF28-79A9-BE365402AF9E}"/>
            </a:ext>
          </a:extLst>
        </p:cNvPr>
        <p:cNvGrpSpPr/>
        <p:nvPr/>
      </p:nvGrpSpPr>
      <p:grpSpPr>
        <a:xfrm>
          <a:off x="0" y="0"/>
          <a:ext cx="0" cy="0"/>
          <a:chOff x="0" y="0"/>
          <a:chExt cx="0" cy="0"/>
        </a:xfrm>
      </p:grpSpPr>
      <p:sp>
        <p:nvSpPr>
          <p:cNvPr id="9" name="Título 8">
            <a:extLst>
              <a:ext uri="{FF2B5EF4-FFF2-40B4-BE49-F238E27FC236}">
                <a16:creationId xmlns:a16="http://schemas.microsoft.com/office/drawing/2014/main" id="{9A0EDDC8-4132-CEE3-3BC1-4DFD1EEF56C9}"/>
              </a:ext>
            </a:extLst>
          </p:cNvPr>
          <p:cNvSpPr>
            <a:spLocks noGrp="1"/>
          </p:cNvSpPr>
          <p:nvPr>
            <p:ph type="title"/>
          </p:nvPr>
        </p:nvSpPr>
        <p:spPr>
          <a:xfrm>
            <a:off x="586858" y="1355519"/>
            <a:ext cx="2550225" cy="628957"/>
          </a:xfrm>
        </p:spPr>
        <p:txBody>
          <a:bodyPr anchor="b">
            <a:normAutofit/>
          </a:bodyPr>
          <a:lstStyle/>
          <a:p>
            <a:r>
              <a:rPr lang="en-US" noProof="0" dirty="0"/>
              <a:t>Loren Ipsum</a:t>
            </a:r>
          </a:p>
        </p:txBody>
      </p:sp>
      <p:sp>
        <p:nvSpPr>
          <p:cNvPr id="6" name="Marcador de contenido 5">
            <a:extLst>
              <a:ext uri="{FF2B5EF4-FFF2-40B4-BE49-F238E27FC236}">
                <a16:creationId xmlns:a16="http://schemas.microsoft.com/office/drawing/2014/main" id="{BE01D711-017D-9A09-796B-B55C93F20D74}"/>
              </a:ext>
            </a:extLst>
          </p:cNvPr>
          <p:cNvSpPr>
            <a:spLocks noGrp="1"/>
          </p:cNvSpPr>
          <p:nvPr>
            <p:ph type="body" sz="half" idx="2"/>
          </p:nvPr>
        </p:nvSpPr>
        <p:spPr>
          <a:xfrm>
            <a:off x="586858" y="2271693"/>
            <a:ext cx="2550225" cy="5702383"/>
          </a:xfrm>
        </p:spPr>
        <p:txBody>
          <a:bodyPr>
            <a:normAutofit/>
          </a:bodyPr>
          <a:lstStyle/>
          <a:p>
            <a:r>
              <a:rPr lang="en-US" sz="1226" b="0" noProof="0" dirty="0"/>
              <a:t>Sed </a:t>
            </a:r>
            <a:r>
              <a:rPr lang="en-US" sz="1226" b="0" noProof="0" dirty="0" err="1"/>
              <a:t>ut</a:t>
            </a:r>
            <a:r>
              <a:rPr lang="en-US" sz="1226" b="0" noProof="0" dirty="0"/>
              <a:t> </a:t>
            </a:r>
            <a:r>
              <a:rPr lang="en-US" sz="1226" b="0" noProof="0" dirty="0" err="1"/>
              <a:t>perspiciatis</a:t>
            </a:r>
            <a:r>
              <a:rPr lang="en-US" sz="1226" b="0" noProof="0" dirty="0"/>
              <a:t> </a:t>
            </a:r>
            <a:r>
              <a:rPr lang="en-US" sz="1226" b="0" noProof="0" dirty="0" err="1"/>
              <a:t>unde</a:t>
            </a:r>
            <a:r>
              <a:rPr lang="en-US" sz="1226" b="0" noProof="0" dirty="0"/>
              <a:t> </a:t>
            </a:r>
            <a:r>
              <a:rPr lang="en-US" sz="1226" b="0" noProof="0" dirty="0" err="1"/>
              <a:t>omnis</a:t>
            </a:r>
            <a:r>
              <a:rPr lang="en-US" sz="1226" b="0" noProof="0" dirty="0"/>
              <a:t> </a:t>
            </a:r>
            <a:r>
              <a:rPr lang="en-US" sz="1226" b="0" noProof="0" dirty="0" err="1"/>
              <a:t>iste</a:t>
            </a:r>
            <a:r>
              <a:rPr lang="en-US" sz="1226" b="0" noProof="0" dirty="0"/>
              <a:t> </a:t>
            </a:r>
            <a:r>
              <a:rPr lang="en-US" sz="1226" b="0" noProof="0" dirty="0" err="1"/>
              <a:t>natus</a:t>
            </a:r>
            <a:r>
              <a:rPr lang="en-US" sz="1226" b="0" noProof="0" dirty="0"/>
              <a:t> error sit </a:t>
            </a:r>
            <a:r>
              <a:rPr lang="en-US" sz="1226" b="0" noProof="0" dirty="0" err="1"/>
              <a:t>voluptatem</a:t>
            </a:r>
            <a:r>
              <a:rPr lang="en-US" sz="1226" b="0" noProof="0" dirty="0"/>
              <a:t> </a:t>
            </a:r>
            <a:r>
              <a:rPr lang="en-US" sz="1226" b="0" noProof="0" dirty="0" err="1"/>
              <a:t>accusantium</a:t>
            </a:r>
            <a:r>
              <a:rPr lang="en-US" sz="1226" b="0" noProof="0" dirty="0"/>
              <a:t> </a:t>
            </a:r>
            <a:r>
              <a:rPr lang="en-US" sz="1226" b="0" noProof="0" dirty="0" err="1"/>
              <a:t>doloremque</a:t>
            </a:r>
            <a:r>
              <a:rPr lang="en-US" sz="1226" b="0" noProof="0" dirty="0"/>
              <a:t> </a:t>
            </a:r>
            <a:r>
              <a:rPr lang="en-US" sz="1226" b="0" noProof="0" dirty="0" err="1"/>
              <a:t>laudantium</a:t>
            </a:r>
            <a:r>
              <a:rPr lang="en-US" sz="1226" b="0" noProof="0" dirty="0"/>
              <a:t>, </a:t>
            </a:r>
            <a:r>
              <a:rPr lang="en-US" sz="1226" b="0" noProof="0" dirty="0" err="1"/>
              <a:t>totam</a:t>
            </a:r>
            <a:r>
              <a:rPr lang="en-US" sz="1226" b="0" noProof="0" dirty="0"/>
              <a:t> rem </a:t>
            </a:r>
            <a:r>
              <a:rPr lang="en-US" sz="1226" b="0" noProof="0" dirty="0" err="1"/>
              <a:t>aperiam</a:t>
            </a:r>
            <a:r>
              <a:rPr lang="en-US" sz="1226" b="0" noProof="0" dirty="0"/>
              <a:t>, </a:t>
            </a:r>
            <a:r>
              <a:rPr lang="en-US" sz="1226" b="0" noProof="0" dirty="0" err="1"/>
              <a:t>eaque</a:t>
            </a:r>
            <a:r>
              <a:rPr lang="en-US" sz="1226" b="0" noProof="0" dirty="0"/>
              <a:t> </a:t>
            </a:r>
            <a:r>
              <a:rPr lang="en-US" sz="1226" b="0" noProof="0" dirty="0" err="1"/>
              <a:t>ipsa</a:t>
            </a:r>
            <a:r>
              <a:rPr lang="en-US" sz="1226" b="0" noProof="0" dirty="0"/>
              <a:t> </a:t>
            </a:r>
            <a:r>
              <a:rPr lang="en-US" sz="1226" b="0" noProof="0" dirty="0" err="1"/>
              <a:t>quae</a:t>
            </a:r>
            <a:r>
              <a:rPr lang="en-US" sz="1226" b="0" noProof="0" dirty="0"/>
              <a:t> ab </a:t>
            </a:r>
            <a:r>
              <a:rPr lang="en-US" sz="1226" b="0" noProof="0" dirty="0" err="1"/>
              <a:t>illo</a:t>
            </a:r>
            <a:r>
              <a:rPr lang="en-US" sz="1226" b="0" noProof="0" dirty="0"/>
              <a:t> </a:t>
            </a:r>
            <a:r>
              <a:rPr lang="en-US" sz="1226" b="0" noProof="0" dirty="0" err="1"/>
              <a:t>inventore</a:t>
            </a:r>
            <a:r>
              <a:rPr lang="en-US" sz="1226" b="0" noProof="0" dirty="0"/>
              <a:t> </a:t>
            </a:r>
            <a:r>
              <a:rPr lang="en-US" sz="1226" b="0" noProof="0" dirty="0" err="1"/>
              <a:t>veritatis</a:t>
            </a:r>
            <a:r>
              <a:rPr lang="en-US" sz="1226" b="0" noProof="0" dirty="0"/>
              <a:t> et quasi </a:t>
            </a:r>
            <a:r>
              <a:rPr lang="en-US" sz="1226" b="0" noProof="0" dirty="0" err="1"/>
              <a:t>architecto</a:t>
            </a:r>
            <a:r>
              <a:rPr lang="en-US" sz="1226" b="0" noProof="0" dirty="0"/>
              <a:t> beatae vitae dicta sunt </a:t>
            </a:r>
            <a:r>
              <a:rPr lang="en-US" sz="1226" b="0" noProof="0" dirty="0" err="1"/>
              <a:t>explicabo</a:t>
            </a:r>
            <a:r>
              <a:rPr lang="en-US" sz="1226" b="0" noProof="0" dirty="0"/>
              <a:t>. Nemo </a:t>
            </a:r>
            <a:r>
              <a:rPr lang="en-US" sz="1226" b="0" noProof="0" dirty="0" err="1"/>
              <a:t>enim</a:t>
            </a:r>
            <a:r>
              <a:rPr lang="en-US" sz="1226" b="0" noProof="0" dirty="0"/>
              <a:t> </a:t>
            </a:r>
            <a:r>
              <a:rPr lang="en-US" sz="1226" b="0" noProof="0" dirty="0" err="1"/>
              <a:t>ipsam</a:t>
            </a:r>
            <a:r>
              <a:rPr lang="en-US" sz="1226" b="0" noProof="0" dirty="0"/>
              <a:t> </a:t>
            </a:r>
            <a:r>
              <a:rPr lang="en-US" sz="1226" b="0" noProof="0" dirty="0" err="1"/>
              <a:t>voluptatem</a:t>
            </a:r>
            <a:r>
              <a:rPr lang="en-US" sz="1226" b="0" noProof="0" dirty="0"/>
              <a:t> </a:t>
            </a:r>
            <a:r>
              <a:rPr lang="en-US" sz="1226" b="0" noProof="0" dirty="0" err="1"/>
              <a:t>quia</a:t>
            </a:r>
            <a:r>
              <a:rPr lang="en-US" sz="1226" b="0" noProof="0" dirty="0"/>
              <a:t> </a:t>
            </a:r>
            <a:r>
              <a:rPr lang="en-US" sz="1226" b="0" noProof="0" dirty="0" err="1"/>
              <a:t>voluptas</a:t>
            </a:r>
            <a:r>
              <a:rPr lang="en-US" sz="1226" b="0" noProof="0" dirty="0"/>
              <a:t> sit </a:t>
            </a:r>
            <a:r>
              <a:rPr lang="en-US" sz="1226" b="0" noProof="0" dirty="0" err="1"/>
              <a:t>aspernatur</a:t>
            </a:r>
            <a:r>
              <a:rPr lang="en-US" sz="1226" b="0" noProof="0" dirty="0"/>
              <a:t> </a:t>
            </a:r>
            <a:r>
              <a:rPr lang="en-US" sz="1226" b="0" noProof="0" dirty="0" err="1"/>
              <a:t>aut</a:t>
            </a:r>
            <a:r>
              <a:rPr lang="en-US" sz="1226" b="0" noProof="0" dirty="0"/>
              <a:t> </a:t>
            </a:r>
            <a:r>
              <a:rPr lang="en-US" sz="1226" b="0" noProof="0" dirty="0" err="1"/>
              <a:t>odit</a:t>
            </a:r>
            <a:r>
              <a:rPr lang="en-US" sz="1226" b="0" noProof="0" dirty="0"/>
              <a:t> </a:t>
            </a:r>
            <a:r>
              <a:rPr lang="en-US" sz="1226" b="0" noProof="0" dirty="0" err="1"/>
              <a:t>aut</a:t>
            </a:r>
            <a:r>
              <a:rPr lang="en-US" sz="1226" b="0" noProof="0" dirty="0"/>
              <a:t> fugit, sed </a:t>
            </a:r>
            <a:r>
              <a:rPr lang="en-US" sz="1226" b="0" noProof="0" dirty="0" err="1"/>
              <a:t>quia</a:t>
            </a:r>
            <a:r>
              <a:rPr lang="en-US" sz="1226" b="0" noProof="0" dirty="0"/>
              <a:t> </a:t>
            </a:r>
            <a:r>
              <a:rPr lang="en-US" sz="1226" b="0" noProof="0" dirty="0" err="1"/>
              <a:t>consequuntur</a:t>
            </a:r>
            <a:r>
              <a:rPr lang="en-US" sz="1226" b="0" noProof="0" dirty="0"/>
              <a:t> </a:t>
            </a:r>
            <a:r>
              <a:rPr lang="en-US" sz="1226" b="0" noProof="0" dirty="0" err="1"/>
              <a:t>magni</a:t>
            </a:r>
            <a:r>
              <a:rPr lang="en-US" sz="1226" b="0" noProof="0" dirty="0"/>
              <a:t> </a:t>
            </a:r>
            <a:r>
              <a:rPr lang="en-US" sz="1226" b="0" noProof="0" dirty="0" err="1"/>
              <a:t>dolores</a:t>
            </a:r>
            <a:r>
              <a:rPr lang="en-US" sz="1226" b="0" noProof="0" dirty="0"/>
              <a:t> </a:t>
            </a:r>
            <a:r>
              <a:rPr lang="en-US" sz="1226" b="0" noProof="0" dirty="0" err="1"/>
              <a:t>eos</a:t>
            </a:r>
            <a:r>
              <a:rPr lang="en-US" sz="1226" b="0" noProof="0" dirty="0"/>
              <a:t> qui ratione </a:t>
            </a:r>
            <a:r>
              <a:rPr lang="en-US" sz="1226" b="0" noProof="0" dirty="0" err="1"/>
              <a:t>voluptatem</a:t>
            </a:r>
            <a:r>
              <a:rPr lang="en-US" sz="1226" b="0" noProof="0" dirty="0"/>
              <a:t> </a:t>
            </a:r>
            <a:r>
              <a:rPr lang="en-US" sz="1226" b="0" noProof="0" dirty="0" err="1"/>
              <a:t>sequi</a:t>
            </a:r>
            <a:r>
              <a:rPr lang="en-US" sz="1226" b="0" noProof="0" dirty="0"/>
              <a:t> </a:t>
            </a:r>
            <a:r>
              <a:rPr lang="en-US" sz="1226" b="0" noProof="0" dirty="0" err="1"/>
              <a:t>nesciunt</a:t>
            </a:r>
            <a:r>
              <a:rPr lang="en-US" sz="1226" b="0" noProof="0" dirty="0"/>
              <a:t>. </a:t>
            </a:r>
          </a:p>
          <a:p>
            <a:endParaRPr lang="en-US" sz="1226" b="0" noProof="0" dirty="0"/>
          </a:p>
          <a:p>
            <a:r>
              <a:rPr lang="en-US" sz="1226" b="0" noProof="0" dirty="0" err="1"/>
              <a:t>Neque</a:t>
            </a:r>
            <a:r>
              <a:rPr lang="en-US" sz="1226" b="0" noProof="0" dirty="0"/>
              <a:t> porro </a:t>
            </a:r>
            <a:r>
              <a:rPr lang="en-US" sz="1226" b="0" noProof="0" dirty="0" err="1"/>
              <a:t>quisquam</a:t>
            </a:r>
            <a:r>
              <a:rPr lang="en-US" sz="1226" b="0" noProof="0" dirty="0"/>
              <a:t> </a:t>
            </a:r>
            <a:r>
              <a:rPr lang="en-US" sz="1226" b="0" noProof="0" dirty="0" err="1"/>
              <a:t>est</a:t>
            </a:r>
            <a:r>
              <a:rPr lang="en-US" sz="1226" b="0" noProof="0" dirty="0"/>
              <a:t>, qui </a:t>
            </a:r>
            <a:r>
              <a:rPr lang="en-US" sz="1226" b="0" noProof="0" dirty="0" err="1"/>
              <a:t>dolorem</a:t>
            </a:r>
            <a:r>
              <a:rPr lang="en-US" sz="1226" b="0" noProof="0" dirty="0"/>
              <a:t> ipsum </a:t>
            </a:r>
            <a:r>
              <a:rPr lang="en-US" sz="1226" b="0" noProof="0" dirty="0" err="1"/>
              <a:t>quia</a:t>
            </a:r>
            <a:r>
              <a:rPr lang="en-US" sz="1226" b="0" noProof="0" dirty="0"/>
              <a:t> dolor sit </a:t>
            </a:r>
            <a:r>
              <a:rPr lang="en-US" sz="1226" b="0" noProof="0" dirty="0" err="1"/>
              <a:t>amet</a:t>
            </a:r>
            <a:r>
              <a:rPr lang="en-US" sz="1226" b="0" noProof="0" dirty="0"/>
              <a:t>, </a:t>
            </a:r>
            <a:r>
              <a:rPr lang="en-US" sz="1226" b="0" noProof="0" dirty="0" err="1"/>
              <a:t>consectetur</a:t>
            </a:r>
            <a:r>
              <a:rPr lang="en-US" sz="1226" b="0" noProof="0" dirty="0"/>
              <a:t>, </a:t>
            </a:r>
            <a:r>
              <a:rPr lang="en-US" sz="1226" b="0" noProof="0" dirty="0" err="1"/>
              <a:t>adipisci</a:t>
            </a:r>
            <a:r>
              <a:rPr lang="en-US" sz="1226" b="0" noProof="0" dirty="0"/>
              <a:t> </a:t>
            </a:r>
            <a:r>
              <a:rPr lang="en-US" sz="1226" b="0" noProof="0" dirty="0" err="1"/>
              <a:t>velit</a:t>
            </a:r>
            <a:r>
              <a:rPr lang="en-US" sz="1226" b="0" noProof="0" dirty="0"/>
              <a:t>, sed </a:t>
            </a:r>
            <a:r>
              <a:rPr lang="en-US" sz="1226" b="0" noProof="0" dirty="0" err="1"/>
              <a:t>quia</a:t>
            </a:r>
            <a:r>
              <a:rPr lang="en-US" sz="1226" b="0" noProof="0" dirty="0"/>
              <a:t> non </a:t>
            </a:r>
            <a:r>
              <a:rPr lang="en-US" sz="1226" b="0" noProof="0" dirty="0" err="1"/>
              <a:t>numquam</a:t>
            </a:r>
            <a:r>
              <a:rPr lang="en-US" sz="1226" b="0" noProof="0" dirty="0"/>
              <a:t> eius </a:t>
            </a:r>
            <a:r>
              <a:rPr lang="en-US" sz="1226" b="0" noProof="0" dirty="0" err="1"/>
              <a:t>modi</a:t>
            </a:r>
            <a:r>
              <a:rPr lang="en-US" sz="1226" b="0" noProof="0" dirty="0"/>
              <a:t> </a:t>
            </a:r>
            <a:r>
              <a:rPr lang="en-US" sz="1226" b="0" noProof="0" dirty="0" err="1"/>
              <a:t>tempora</a:t>
            </a:r>
            <a:r>
              <a:rPr lang="en-US" sz="1226" b="0" noProof="0" dirty="0"/>
              <a:t> </a:t>
            </a:r>
            <a:r>
              <a:rPr lang="en-US" sz="1226" b="0" noProof="0" dirty="0" err="1"/>
              <a:t>incidunt</a:t>
            </a:r>
            <a:r>
              <a:rPr lang="en-US" sz="1226" b="0" noProof="0" dirty="0"/>
              <a:t> </a:t>
            </a:r>
            <a:r>
              <a:rPr lang="en-US" sz="1226" b="0" noProof="0" dirty="0" err="1"/>
              <a:t>ut</a:t>
            </a:r>
            <a:r>
              <a:rPr lang="en-US" sz="1226" b="0" noProof="0" dirty="0"/>
              <a:t> labore et dolore </a:t>
            </a:r>
            <a:r>
              <a:rPr lang="en-US" sz="1226" b="0" noProof="0" dirty="0" err="1"/>
              <a:t>magnam</a:t>
            </a:r>
            <a:r>
              <a:rPr lang="en-US" sz="1226" b="0" noProof="0" dirty="0"/>
              <a:t> </a:t>
            </a:r>
            <a:r>
              <a:rPr lang="en-US" sz="1226" b="0" noProof="0" dirty="0" err="1"/>
              <a:t>aliquam</a:t>
            </a:r>
            <a:r>
              <a:rPr lang="en-US" sz="1226" b="0" noProof="0" dirty="0"/>
              <a:t> </a:t>
            </a:r>
            <a:r>
              <a:rPr lang="en-US" sz="1226" b="0" noProof="0" dirty="0" err="1"/>
              <a:t>quaerat</a:t>
            </a:r>
            <a:r>
              <a:rPr lang="en-US" sz="1226" b="0" noProof="0" dirty="0"/>
              <a:t> </a:t>
            </a:r>
            <a:r>
              <a:rPr lang="en-US" sz="1226" b="0" noProof="0" dirty="0" err="1"/>
              <a:t>voluptatem</a:t>
            </a:r>
            <a:r>
              <a:rPr lang="en-US" sz="1226" b="0" noProof="0" dirty="0"/>
              <a:t>. Ut </a:t>
            </a:r>
            <a:r>
              <a:rPr lang="en-US" sz="1226" b="0" noProof="0" dirty="0" err="1"/>
              <a:t>enim</a:t>
            </a:r>
            <a:r>
              <a:rPr lang="en-US" sz="1226" b="0" noProof="0" dirty="0"/>
              <a:t> ad minima </a:t>
            </a:r>
            <a:r>
              <a:rPr lang="en-US" sz="1226" b="0" noProof="0" dirty="0" err="1"/>
              <a:t>veniam</a:t>
            </a:r>
            <a:r>
              <a:rPr lang="en-US" sz="1226" b="0" noProof="0" dirty="0"/>
              <a:t>, </a:t>
            </a:r>
            <a:r>
              <a:rPr lang="en-US" sz="1226" b="0" noProof="0" dirty="0" err="1"/>
              <a:t>quis</a:t>
            </a:r>
            <a:r>
              <a:rPr lang="en-US" sz="1226" b="0" noProof="0" dirty="0"/>
              <a:t> nostrum </a:t>
            </a:r>
            <a:r>
              <a:rPr lang="en-US" sz="1226" b="0" noProof="0" dirty="0" err="1"/>
              <a:t>exercitationem</a:t>
            </a:r>
            <a:r>
              <a:rPr lang="en-US" sz="1226" b="0" noProof="0" dirty="0"/>
              <a:t> </a:t>
            </a:r>
            <a:r>
              <a:rPr lang="en-US" sz="1226" b="0" noProof="0" dirty="0" err="1"/>
              <a:t>ullam</a:t>
            </a:r>
            <a:r>
              <a:rPr lang="en-US" sz="1226" b="0" noProof="0" dirty="0"/>
              <a:t> corporis </a:t>
            </a:r>
            <a:r>
              <a:rPr lang="en-US" sz="1226" b="0" noProof="0" dirty="0" err="1"/>
              <a:t>suscipit</a:t>
            </a:r>
            <a:r>
              <a:rPr lang="en-US" sz="1226" b="0" noProof="0" dirty="0"/>
              <a:t> </a:t>
            </a:r>
            <a:r>
              <a:rPr lang="en-US" sz="1226" b="0" noProof="0" dirty="0" err="1"/>
              <a:t>laboriosam</a:t>
            </a:r>
            <a:r>
              <a:rPr lang="en-US" sz="1226" b="0" noProof="0" dirty="0"/>
              <a:t>, nisi </a:t>
            </a:r>
            <a:r>
              <a:rPr lang="en-US" sz="1226" b="0" noProof="0" dirty="0" err="1"/>
              <a:t>ut</a:t>
            </a:r>
            <a:r>
              <a:rPr lang="en-US" sz="1226" b="0" noProof="0" dirty="0"/>
              <a:t> </a:t>
            </a:r>
            <a:r>
              <a:rPr lang="en-US" sz="1226" b="0" noProof="0" dirty="0" err="1"/>
              <a:t>aliquid</a:t>
            </a:r>
            <a:r>
              <a:rPr lang="en-US" sz="1226" b="0" noProof="0" dirty="0"/>
              <a:t> ex </a:t>
            </a:r>
            <a:r>
              <a:rPr lang="en-US" sz="1226" b="0" noProof="0" dirty="0" err="1"/>
              <a:t>ea</a:t>
            </a:r>
            <a:r>
              <a:rPr lang="en-US" sz="1226" b="0" noProof="0" dirty="0"/>
              <a:t> </a:t>
            </a:r>
            <a:r>
              <a:rPr lang="en-US" sz="1226" b="0" noProof="0" dirty="0" err="1"/>
              <a:t>commodi</a:t>
            </a:r>
            <a:r>
              <a:rPr lang="en-US" sz="1226" b="0" noProof="0" dirty="0"/>
              <a:t> </a:t>
            </a:r>
            <a:r>
              <a:rPr lang="en-US" sz="1226" b="0" noProof="0" dirty="0" err="1"/>
              <a:t>consequatur</a:t>
            </a:r>
            <a:r>
              <a:rPr lang="en-US" sz="1226" b="0" noProof="0" dirty="0"/>
              <a:t>? Quis autem vel </a:t>
            </a:r>
            <a:r>
              <a:rPr lang="en-US" sz="1226" b="0" noProof="0" dirty="0" err="1"/>
              <a:t>eum</a:t>
            </a:r>
            <a:r>
              <a:rPr lang="en-US" sz="1226" b="0" noProof="0" dirty="0"/>
              <a:t> </a:t>
            </a:r>
            <a:r>
              <a:rPr lang="en-US" sz="1226" b="0" noProof="0" dirty="0" err="1"/>
              <a:t>iure</a:t>
            </a:r>
            <a:r>
              <a:rPr lang="en-US" sz="1226" b="0" noProof="0" dirty="0"/>
              <a:t> </a:t>
            </a:r>
            <a:r>
              <a:rPr lang="en-US" sz="1226" b="0" noProof="0" dirty="0" err="1"/>
              <a:t>reprehenderit</a:t>
            </a:r>
            <a:r>
              <a:rPr lang="en-US" sz="1226" b="0" noProof="0" dirty="0"/>
              <a:t> qui in </a:t>
            </a:r>
            <a:r>
              <a:rPr lang="en-US" sz="1226" b="0" noProof="0" dirty="0" err="1"/>
              <a:t>ea</a:t>
            </a:r>
            <a:r>
              <a:rPr lang="en-US" sz="1226" b="0" noProof="0" dirty="0"/>
              <a:t> </a:t>
            </a:r>
            <a:r>
              <a:rPr lang="en-US" sz="1226" b="0" noProof="0" dirty="0" err="1"/>
              <a:t>voluptate</a:t>
            </a:r>
            <a:r>
              <a:rPr lang="en-US" sz="1226" b="0" noProof="0" dirty="0"/>
              <a:t> </a:t>
            </a:r>
            <a:r>
              <a:rPr lang="en-US" sz="1226" b="0" noProof="0" dirty="0" err="1"/>
              <a:t>velit</a:t>
            </a:r>
            <a:r>
              <a:rPr lang="en-US" sz="1226" b="0" noProof="0" dirty="0"/>
              <a:t> </a:t>
            </a:r>
            <a:r>
              <a:rPr lang="en-US" sz="1226" b="0" noProof="0" dirty="0" err="1"/>
              <a:t>esse</a:t>
            </a:r>
            <a:r>
              <a:rPr lang="en-US" sz="1226" b="0" noProof="0" dirty="0"/>
              <a:t> </a:t>
            </a:r>
            <a:r>
              <a:rPr lang="en-US" sz="1226" b="0" noProof="0" dirty="0" err="1"/>
              <a:t>quam</a:t>
            </a:r>
            <a:r>
              <a:rPr lang="en-US" sz="1226" b="0" noProof="0" dirty="0"/>
              <a:t> nihil </a:t>
            </a:r>
            <a:r>
              <a:rPr lang="en-US" sz="1226" b="0" noProof="0" dirty="0" err="1"/>
              <a:t>molestiae</a:t>
            </a:r>
            <a:r>
              <a:rPr lang="en-US" sz="1226" b="0" noProof="0" dirty="0"/>
              <a:t> </a:t>
            </a:r>
            <a:r>
              <a:rPr lang="en-US" sz="1226" b="0" noProof="0" dirty="0" err="1"/>
              <a:t>consequatur</a:t>
            </a:r>
            <a:r>
              <a:rPr lang="en-US" sz="1226" b="0" noProof="0" dirty="0"/>
              <a:t>, vel illum qui </a:t>
            </a:r>
            <a:r>
              <a:rPr lang="en-US" sz="1226" b="0" noProof="0" dirty="0" err="1"/>
              <a:t>dolorem</a:t>
            </a:r>
            <a:r>
              <a:rPr lang="en-US" sz="1226" b="0" noProof="0" dirty="0"/>
              <a:t> </a:t>
            </a:r>
            <a:r>
              <a:rPr lang="en-US" sz="1226" b="0" noProof="0" dirty="0" err="1"/>
              <a:t>eum</a:t>
            </a:r>
            <a:r>
              <a:rPr lang="en-US" sz="1226" b="0" noProof="0" dirty="0"/>
              <a:t> </a:t>
            </a:r>
            <a:r>
              <a:rPr lang="en-US" sz="1226" b="0" noProof="0" dirty="0" err="1"/>
              <a:t>fugiat</a:t>
            </a:r>
            <a:r>
              <a:rPr lang="en-US" sz="1226" b="0" noProof="0" dirty="0"/>
              <a:t> quo </a:t>
            </a:r>
            <a:r>
              <a:rPr lang="en-US" sz="1226" b="0" noProof="0" dirty="0" err="1"/>
              <a:t>voluptas</a:t>
            </a:r>
            <a:r>
              <a:rPr lang="en-US" sz="1226" b="0" noProof="0" dirty="0"/>
              <a:t> </a:t>
            </a:r>
            <a:r>
              <a:rPr lang="en-US" sz="1226" b="0" noProof="0" dirty="0" err="1"/>
              <a:t>nulla</a:t>
            </a:r>
            <a:r>
              <a:rPr lang="en-US" sz="1226" b="0" noProof="0" dirty="0"/>
              <a:t> </a:t>
            </a:r>
            <a:r>
              <a:rPr lang="en-US" sz="1226" b="0" noProof="0" dirty="0" err="1"/>
              <a:t>pariatur</a:t>
            </a:r>
            <a:r>
              <a:rPr lang="en-US" sz="1226" b="0" noProof="0" dirty="0"/>
              <a:t>?</a:t>
            </a:r>
          </a:p>
        </p:txBody>
      </p:sp>
      <p:pic>
        <p:nvPicPr>
          <p:cNvPr id="2" name="Imagen 1">
            <a:extLst>
              <a:ext uri="{FF2B5EF4-FFF2-40B4-BE49-F238E27FC236}">
                <a16:creationId xmlns:a16="http://schemas.microsoft.com/office/drawing/2014/main" id="{2A938B96-9FE7-1E4F-F496-5CD1C8B28687}"/>
              </a:ext>
            </a:extLst>
          </p:cNvPr>
          <p:cNvPicPr>
            <a:picLocks noChangeAspect="1"/>
          </p:cNvPicPr>
          <p:nvPr/>
        </p:nvPicPr>
        <p:blipFill>
          <a:blip r:embed="rId2"/>
          <a:srcRect l="52540" r="19186" b="1"/>
          <a:stretch>
            <a:fillRect/>
          </a:stretch>
        </p:blipFill>
        <p:spPr>
          <a:xfrm>
            <a:off x="3403739" y="1477255"/>
            <a:ext cx="4002937" cy="7291259"/>
          </a:xfrm>
          <a:prstGeom prst="rect">
            <a:avLst/>
          </a:prstGeom>
          <a:noFill/>
        </p:spPr>
      </p:pic>
      <p:sp>
        <p:nvSpPr>
          <p:cNvPr id="3" name="Marcador de número de diapositiva 4">
            <a:extLst>
              <a:ext uri="{FF2B5EF4-FFF2-40B4-BE49-F238E27FC236}">
                <a16:creationId xmlns:a16="http://schemas.microsoft.com/office/drawing/2014/main" id="{CD4DA90D-ACB6-F731-7EEE-49C9C80A8B7F}"/>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18</a:t>
            </a:fld>
            <a:endParaRPr lang="en-US" sz="1430" b="1" noProof="0" dirty="0">
              <a:solidFill>
                <a:schemeClr val="bg1"/>
              </a:solidFill>
            </a:endParaRPr>
          </a:p>
        </p:txBody>
      </p:sp>
    </p:spTree>
    <p:extLst>
      <p:ext uri="{BB962C8B-B14F-4D97-AF65-F5344CB8AC3E}">
        <p14:creationId xmlns:p14="http://schemas.microsoft.com/office/powerpoint/2010/main" val="507857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BB79B-9A66-65EB-1FBB-1376E277968A}"/>
            </a:ext>
          </a:extLst>
        </p:cNvPr>
        <p:cNvGrpSpPr/>
        <p:nvPr/>
      </p:nvGrpSpPr>
      <p:grpSpPr>
        <a:xfrm>
          <a:off x="0" y="0"/>
          <a:ext cx="0" cy="0"/>
          <a:chOff x="0" y="0"/>
          <a:chExt cx="0" cy="0"/>
        </a:xfrm>
      </p:grpSpPr>
      <p:sp>
        <p:nvSpPr>
          <p:cNvPr id="9" name="Título 8">
            <a:extLst>
              <a:ext uri="{FF2B5EF4-FFF2-40B4-BE49-F238E27FC236}">
                <a16:creationId xmlns:a16="http://schemas.microsoft.com/office/drawing/2014/main" id="{D0B440B4-8F7A-CB62-CD94-7BE1574D67FD}"/>
              </a:ext>
            </a:extLst>
          </p:cNvPr>
          <p:cNvSpPr>
            <a:spLocks noGrp="1"/>
          </p:cNvSpPr>
          <p:nvPr>
            <p:ph type="title"/>
          </p:nvPr>
        </p:nvSpPr>
        <p:spPr>
          <a:xfrm>
            <a:off x="586858" y="1355519"/>
            <a:ext cx="2550225" cy="628957"/>
          </a:xfrm>
        </p:spPr>
        <p:txBody>
          <a:bodyPr anchor="b">
            <a:normAutofit/>
          </a:bodyPr>
          <a:lstStyle/>
          <a:p>
            <a:r>
              <a:rPr lang="en-US" noProof="0" dirty="0"/>
              <a:t>Loren Ipsum</a:t>
            </a:r>
          </a:p>
        </p:txBody>
      </p:sp>
      <p:sp>
        <p:nvSpPr>
          <p:cNvPr id="6" name="Marcador de contenido 5">
            <a:extLst>
              <a:ext uri="{FF2B5EF4-FFF2-40B4-BE49-F238E27FC236}">
                <a16:creationId xmlns:a16="http://schemas.microsoft.com/office/drawing/2014/main" id="{7F5CCAF7-C221-9430-6C60-FA60A6F0281A}"/>
              </a:ext>
            </a:extLst>
          </p:cNvPr>
          <p:cNvSpPr>
            <a:spLocks noGrp="1"/>
          </p:cNvSpPr>
          <p:nvPr>
            <p:ph type="body" sz="half" idx="2"/>
          </p:nvPr>
        </p:nvSpPr>
        <p:spPr>
          <a:xfrm>
            <a:off x="586858" y="2271692"/>
            <a:ext cx="6904056" cy="7053029"/>
          </a:xfrm>
        </p:spPr>
        <p:txBody>
          <a:bodyPr>
            <a:normAutofit/>
          </a:bodyPr>
          <a:lstStyle/>
          <a:p>
            <a:r>
              <a:rPr lang="en-US" sz="1226" b="0" noProof="0" dirty="0">
                <a:latin typeface="Lato" panose="020F0502020204030203" pitchFamily="34" charset="0"/>
                <a:ea typeface="Lato" panose="020F0502020204030203" pitchFamily="34" charset="0"/>
                <a:cs typeface="Lato" panose="020F0502020204030203" pitchFamily="34" charset="0"/>
              </a:rPr>
              <a:t>Sed </a:t>
            </a:r>
            <a:r>
              <a:rPr lang="en-US" sz="1226" b="0" noProof="0" dirty="0" err="1">
                <a:latin typeface="Lato" panose="020F0502020204030203" pitchFamily="34" charset="0"/>
                <a:ea typeface="Lato" panose="020F0502020204030203" pitchFamily="34" charset="0"/>
                <a:cs typeface="Lato" panose="020F0502020204030203" pitchFamily="34" charset="0"/>
              </a:rPr>
              <a:t>ut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perspiciatis</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unde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omnis</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iste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natus</a:t>
            </a:r>
            <a:r>
              <a:rPr lang="en-US" sz="1226" b="0" noProof="0" dirty="0">
                <a:latin typeface="Lato" panose="020F0502020204030203" pitchFamily="34" charset="0"/>
                <a:ea typeface="Lato" panose="020F0502020204030203" pitchFamily="34" charset="0"/>
                <a:cs typeface="Lato" panose="020F0502020204030203" pitchFamily="34" charset="0"/>
              </a:rPr>
              <a:t> error sit </a:t>
            </a:r>
            <a:r>
              <a:rPr lang="en-US" sz="1226" b="0" noProof="0" dirty="0" err="1">
                <a:latin typeface="Lato" panose="020F0502020204030203" pitchFamily="34" charset="0"/>
                <a:ea typeface="Lato" panose="020F0502020204030203" pitchFamily="34" charset="0"/>
                <a:cs typeface="Lato" panose="020F0502020204030203" pitchFamily="34" charset="0"/>
              </a:rPr>
              <a:t>voluptatem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accusantium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doloremque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laudantium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totam</a:t>
            </a:r>
            <a:r>
              <a:rPr lang="en-US" sz="1226" b="0" noProof="0" dirty="0">
                <a:latin typeface="Lato" panose="020F0502020204030203" pitchFamily="34" charset="0"/>
                <a:ea typeface="Lato" panose="020F0502020204030203" pitchFamily="34" charset="0"/>
                <a:cs typeface="Lato" panose="020F0502020204030203" pitchFamily="34" charset="0"/>
              </a:rPr>
              <a:t> rem </a:t>
            </a:r>
            <a:r>
              <a:rPr lang="en-US" sz="1226" b="0" noProof="0" dirty="0" err="1">
                <a:latin typeface="Lato" panose="020F0502020204030203" pitchFamily="34" charset="0"/>
                <a:ea typeface="Lato" panose="020F0502020204030203" pitchFamily="34" charset="0"/>
                <a:cs typeface="Lato" panose="020F0502020204030203" pitchFamily="34" charset="0"/>
              </a:rPr>
              <a:t>aperiam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eaque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ipsa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quae</a:t>
            </a:r>
            <a:r>
              <a:rPr lang="en-US" sz="1226" b="0" noProof="0" dirty="0">
                <a:latin typeface="Lato" panose="020F0502020204030203" pitchFamily="34" charset="0"/>
                <a:ea typeface="Lato" panose="020F0502020204030203" pitchFamily="34" charset="0"/>
                <a:cs typeface="Lato" panose="020F0502020204030203" pitchFamily="34" charset="0"/>
              </a:rPr>
              <a:t> ab </a:t>
            </a:r>
            <a:r>
              <a:rPr lang="en-US" sz="1226" b="0" noProof="0" dirty="0" err="1">
                <a:latin typeface="Lato" panose="020F0502020204030203" pitchFamily="34" charset="0"/>
                <a:ea typeface="Lato" panose="020F0502020204030203" pitchFamily="34" charset="0"/>
                <a:cs typeface="Lato" panose="020F0502020204030203" pitchFamily="34" charset="0"/>
              </a:rPr>
              <a:t>illo</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inventore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veritatis</a:t>
            </a:r>
            <a:r>
              <a:rPr lang="en-US" sz="1226" b="0" noProof="0" dirty="0">
                <a:latin typeface="Lato" panose="020F0502020204030203" pitchFamily="34" charset="0"/>
                <a:ea typeface="Lato" panose="020F0502020204030203" pitchFamily="34" charset="0"/>
                <a:cs typeface="Lato" panose="020F0502020204030203" pitchFamily="34" charset="0"/>
              </a:rPr>
              <a:t> et quasi </a:t>
            </a:r>
            <a:r>
              <a:rPr lang="en-US" sz="1226" b="0" noProof="0" dirty="0" err="1">
                <a:latin typeface="Lato" panose="020F0502020204030203" pitchFamily="34" charset="0"/>
                <a:ea typeface="Lato" panose="020F0502020204030203" pitchFamily="34" charset="0"/>
                <a:cs typeface="Lato" panose="020F0502020204030203" pitchFamily="34" charset="0"/>
              </a:rPr>
              <a:t>architecto</a:t>
            </a:r>
            <a:r>
              <a:rPr lang="en-US" sz="1226" b="0" noProof="0" dirty="0">
                <a:latin typeface="Lato" panose="020F0502020204030203" pitchFamily="34" charset="0"/>
                <a:ea typeface="Lato" panose="020F0502020204030203" pitchFamily="34" charset="0"/>
                <a:cs typeface="Lato" panose="020F0502020204030203" pitchFamily="34" charset="0"/>
              </a:rPr>
              <a:t> beatae vitae dicta sunt </a:t>
            </a:r>
            <a:r>
              <a:rPr lang="en-US" sz="1226" b="0" noProof="0" dirty="0" err="1">
                <a:latin typeface="Lato" panose="020F0502020204030203" pitchFamily="34" charset="0"/>
                <a:ea typeface="Lato" panose="020F0502020204030203" pitchFamily="34" charset="0"/>
                <a:cs typeface="Lato" panose="020F0502020204030203" pitchFamily="34" charset="0"/>
              </a:rPr>
              <a:t>explicabo</a:t>
            </a:r>
            <a:r>
              <a:rPr lang="en-US" sz="1226" b="0" noProof="0" dirty="0">
                <a:latin typeface="Lato" panose="020F0502020204030203" pitchFamily="34" charset="0"/>
                <a:ea typeface="Lato" panose="020F0502020204030203" pitchFamily="34" charset="0"/>
                <a:cs typeface="Lato" panose="020F0502020204030203" pitchFamily="34" charset="0"/>
              </a:rPr>
              <a:t>. Nemo </a:t>
            </a:r>
            <a:r>
              <a:rPr lang="en-US" sz="1226" b="0" noProof="0" dirty="0" err="1">
                <a:latin typeface="Lato" panose="020F0502020204030203" pitchFamily="34" charset="0"/>
                <a:ea typeface="Lato" panose="020F0502020204030203" pitchFamily="34" charset="0"/>
                <a:cs typeface="Lato" panose="020F0502020204030203" pitchFamily="34" charset="0"/>
              </a:rPr>
              <a:t>enim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ipsam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voluptatem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quia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voluptas</a:t>
            </a:r>
            <a:r>
              <a:rPr lang="en-US" sz="1226" b="0" noProof="0" dirty="0">
                <a:latin typeface="Lato" panose="020F0502020204030203" pitchFamily="34" charset="0"/>
                <a:ea typeface="Lato" panose="020F0502020204030203" pitchFamily="34" charset="0"/>
                <a:cs typeface="Lato" panose="020F0502020204030203" pitchFamily="34" charset="0"/>
              </a:rPr>
              <a:t> sit </a:t>
            </a:r>
            <a:r>
              <a:rPr lang="en-US" sz="1226" b="0" noProof="0" dirty="0" err="1">
                <a:latin typeface="Lato" panose="020F0502020204030203" pitchFamily="34" charset="0"/>
                <a:ea typeface="Lato" panose="020F0502020204030203" pitchFamily="34" charset="0"/>
                <a:cs typeface="Lato" panose="020F0502020204030203" pitchFamily="34" charset="0"/>
              </a:rPr>
              <a:t>aspernatur</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aut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odit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aut</a:t>
            </a:r>
            <a:r>
              <a:rPr lang="en-US" sz="1226" b="0" noProof="0" dirty="0">
                <a:latin typeface="Lato" panose="020F0502020204030203" pitchFamily="34" charset="0"/>
                <a:ea typeface="Lato" panose="020F0502020204030203" pitchFamily="34" charset="0"/>
                <a:cs typeface="Lato" panose="020F0502020204030203" pitchFamily="34" charset="0"/>
              </a:rPr>
              <a:t> fugit, sed </a:t>
            </a:r>
            <a:r>
              <a:rPr lang="en-US" sz="1226" b="0" noProof="0" dirty="0" err="1">
                <a:latin typeface="Lato" panose="020F0502020204030203" pitchFamily="34" charset="0"/>
                <a:ea typeface="Lato" panose="020F0502020204030203" pitchFamily="34" charset="0"/>
                <a:cs typeface="Lato" panose="020F0502020204030203" pitchFamily="34" charset="0"/>
              </a:rPr>
              <a:t>quia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consequuntur</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magni</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dolores</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eos</a:t>
            </a:r>
            <a:r>
              <a:rPr lang="en-US" sz="1226" b="0" noProof="0" dirty="0">
                <a:latin typeface="Lato" panose="020F0502020204030203" pitchFamily="34" charset="0"/>
                <a:ea typeface="Lato" panose="020F0502020204030203" pitchFamily="34" charset="0"/>
                <a:cs typeface="Lato" panose="020F0502020204030203" pitchFamily="34" charset="0"/>
              </a:rPr>
              <a:t> qui ratione </a:t>
            </a:r>
            <a:r>
              <a:rPr lang="en-US" sz="1226" b="0" noProof="0" dirty="0" err="1">
                <a:latin typeface="Lato" panose="020F0502020204030203" pitchFamily="34" charset="0"/>
                <a:ea typeface="Lato" panose="020F0502020204030203" pitchFamily="34" charset="0"/>
                <a:cs typeface="Lato" panose="020F0502020204030203" pitchFamily="34" charset="0"/>
              </a:rPr>
              <a:t>voluptatem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sequi</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nesciunt</a:t>
            </a:r>
            <a:r>
              <a:rPr lang="en-US" sz="1226" b="0" noProof="0" dirty="0">
                <a:latin typeface="Lato" panose="020F0502020204030203" pitchFamily="34" charset="0"/>
                <a:ea typeface="Lato" panose="020F0502020204030203" pitchFamily="34" charset="0"/>
                <a:cs typeface="Lato" panose="020F0502020204030203" pitchFamily="34" charset="0"/>
              </a:rPr>
              <a:t>. </a:t>
            </a:r>
          </a:p>
          <a:p>
            <a:endParaRPr lang="en-US" sz="1226" b="0" noProof="0" dirty="0">
              <a:latin typeface="Lato" panose="020F0502020204030203" pitchFamily="34" charset="0"/>
              <a:ea typeface="Lato" panose="020F0502020204030203" pitchFamily="34" charset="0"/>
              <a:cs typeface="Lato" panose="020F0502020204030203" pitchFamily="34" charset="0"/>
            </a:endParaRPr>
          </a:p>
          <a:p>
            <a:r>
              <a:rPr lang="en-US" sz="1226" b="0" noProof="0" dirty="0" err="1">
                <a:latin typeface="Lato" panose="020F0502020204030203" pitchFamily="34" charset="0"/>
                <a:ea typeface="Lato" panose="020F0502020204030203" pitchFamily="34" charset="0"/>
                <a:cs typeface="Lato" panose="020F0502020204030203" pitchFamily="34" charset="0"/>
              </a:rPr>
              <a:t>Neque</a:t>
            </a:r>
            <a:r>
              <a:rPr lang="en-US" sz="1226" b="0" noProof="0" dirty="0">
                <a:latin typeface="Lato" panose="020F0502020204030203" pitchFamily="34" charset="0"/>
                <a:ea typeface="Lato" panose="020F0502020204030203" pitchFamily="34" charset="0"/>
                <a:cs typeface="Lato" panose="020F0502020204030203" pitchFamily="34" charset="0"/>
              </a:rPr>
              <a:t> porro </a:t>
            </a:r>
            <a:r>
              <a:rPr lang="en-US" sz="1226" b="0" noProof="0" dirty="0" err="1">
                <a:latin typeface="Lato" panose="020F0502020204030203" pitchFamily="34" charset="0"/>
                <a:ea typeface="Lato" panose="020F0502020204030203" pitchFamily="34" charset="0"/>
                <a:cs typeface="Lato" panose="020F0502020204030203" pitchFamily="34" charset="0"/>
              </a:rPr>
              <a:t>quisquam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est</a:t>
            </a:r>
            <a:r>
              <a:rPr lang="en-US" sz="1226" b="0" noProof="0" dirty="0">
                <a:latin typeface="Lato" panose="020F0502020204030203" pitchFamily="34" charset="0"/>
                <a:ea typeface="Lato" panose="020F0502020204030203" pitchFamily="34" charset="0"/>
                <a:cs typeface="Lato" panose="020F0502020204030203" pitchFamily="34" charset="0"/>
              </a:rPr>
              <a:t>, qui </a:t>
            </a:r>
            <a:r>
              <a:rPr lang="en-US" sz="1226" b="0" noProof="0" dirty="0" err="1">
                <a:latin typeface="Lato" panose="020F0502020204030203" pitchFamily="34" charset="0"/>
                <a:ea typeface="Lato" panose="020F0502020204030203" pitchFamily="34" charset="0"/>
                <a:cs typeface="Lato" panose="020F0502020204030203" pitchFamily="34" charset="0"/>
              </a:rPr>
              <a:t>dolorem</a:t>
            </a:r>
            <a:r>
              <a:rPr lang="en-US" sz="1226" b="0" noProof="0" dirty="0">
                <a:latin typeface="Lato" panose="020F0502020204030203" pitchFamily="34" charset="0"/>
                <a:ea typeface="Lato" panose="020F0502020204030203" pitchFamily="34" charset="0"/>
                <a:cs typeface="Lato" panose="020F0502020204030203" pitchFamily="34" charset="0"/>
              </a:rPr>
              <a:t> ipsum </a:t>
            </a:r>
            <a:r>
              <a:rPr lang="en-US" sz="1226" b="0" noProof="0" dirty="0" err="1">
                <a:latin typeface="Lato" panose="020F0502020204030203" pitchFamily="34" charset="0"/>
                <a:ea typeface="Lato" panose="020F0502020204030203" pitchFamily="34" charset="0"/>
                <a:cs typeface="Lato" panose="020F0502020204030203" pitchFamily="34" charset="0"/>
              </a:rPr>
              <a:t>quia</a:t>
            </a:r>
            <a:r>
              <a:rPr lang="en-US" sz="1226" b="0" noProof="0" dirty="0">
                <a:latin typeface="Lato" panose="020F0502020204030203" pitchFamily="34" charset="0"/>
                <a:ea typeface="Lato" panose="020F0502020204030203" pitchFamily="34" charset="0"/>
                <a:cs typeface="Lato" panose="020F0502020204030203" pitchFamily="34" charset="0"/>
              </a:rPr>
              <a:t> dolor sit </a:t>
            </a:r>
            <a:r>
              <a:rPr lang="en-US" sz="1226" b="0" noProof="0" dirty="0" err="1">
                <a:latin typeface="Lato" panose="020F0502020204030203" pitchFamily="34" charset="0"/>
                <a:ea typeface="Lato" panose="020F0502020204030203" pitchFamily="34" charset="0"/>
                <a:cs typeface="Lato" panose="020F0502020204030203" pitchFamily="34" charset="0"/>
              </a:rPr>
              <a:t>amet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consectetur</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adipisci</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velit</a:t>
            </a:r>
            <a:r>
              <a:rPr lang="en-US" sz="1226" b="0" noProof="0" dirty="0">
                <a:latin typeface="Lato" panose="020F0502020204030203" pitchFamily="34" charset="0"/>
                <a:ea typeface="Lato" panose="020F0502020204030203" pitchFamily="34" charset="0"/>
                <a:cs typeface="Lato" panose="020F0502020204030203" pitchFamily="34" charset="0"/>
              </a:rPr>
              <a:t>, sed </a:t>
            </a:r>
            <a:r>
              <a:rPr lang="en-US" sz="1226" b="0" noProof="0" dirty="0" err="1">
                <a:latin typeface="Lato" panose="020F0502020204030203" pitchFamily="34" charset="0"/>
                <a:ea typeface="Lato" panose="020F0502020204030203" pitchFamily="34" charset="0"/>
                <a:cs typeface="Lato" panose="020F0502020204030203" pitchFamily="34" charset="0"/>
              </a:rPr>
              <a:t>quia</a:t>
            </a:r>
            <a:r>
              <a:rPr lang="en-US" sz="1226" b="0" noProof="0" dirty="0">
                <a:latin typeface="Lato" panose="020F0502020204030203" pitchFamily="34" charset="0"/>
                <a:ea typeface="Lato" panose="020F0502020204030203" pitchFamily="34" charset="0"/>
                <a:cs typeface="Lato" panose="020F0502020204030203" pitchFamily="34" charset="0"/>
              </a:rPr>
              <a:t> non </a:t>
            </a:r>
            <a:r>
              <a:rPr lang="en-US" sz="1226" b="0" noProof="0" dirty="0" err="1">
                <a:latin typeface="Lato" panose="020F0502020204030203" pitchFamily="34" charset="0"/>
                <a:ea typeface="Lato" panose="020F0502020204030203" pitchFamily="34" charset="0"/>
                <a:cs typeface="Lato" panose="020F0502020204030203" pitchFamily="34" charset="0"/>
              </a:rPr>
              <a:t>numquam</a:t>
            </a:r>
            <a:r>
              <a:rPr lang="en-US" sz="1226" b="0" noProof="0" dirty="0">
                <a:latin typeface="Lato" panose="020F0502020204030203" pitchFamily="34" charset="0"/>
                <a:ea typeface="Lato" panose="020F0502020204030203" pitchFamily="34" charset="0"/>
                <a:cs typeface="Lato" panose="020F0502020204030203" pitchFamily="34" charset="0"/>
              </a:rPr>
              <a:t> eius </a:t>
            </a:r>
            <a:r>
              <a:rPr lang="en-US" sz="1226" b="0" noProof="0" dirty="0" err="1">
                <a:latin typeface="Lato" panose="020F0502020204030203" pitchFamily="34" charset="0"/>
                <a:ea typeface="Lato" panose="020F0502020204030203" pitchFamily="34" charset="0"/>
                <a:cs typeface="Lato" panose="020F0502020204030203" pitchFamily="34" charset="0"/>
              </a:rPr>
              <a:t>modi</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tempora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incidunt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ut</a:t>
            </a:r>
            <a:r>
              <a:rPr lang="en-US" sz="1226" b="0" noProof="0" dirty="0">
                <a:latin typeface="Lato" panose="020F0502020204030203" pitchFamily="34" charset="0"/>
                <a:ea typeface="Lato" panose="020F0502020204030203" pitchFamily="34" charset="0"/>
                <a:cs typeface="Lato" panose="020F0502020204030203" pitchFamily="34" charset="0"/>
              </a:rPr>
              <a:t> labore et dolore </a:t>
            </a:r>
            <a:r>
              <a:rPr lang="en-US" sz="1226" b="0" noProof="0" dirty="0" err="1">
                <a:latin typeface="Lato" panose="020F0502020204030203" pitchFamily="34" charset="0"/>
                <a:ea typeface="Lato" panose="020F0502020204030203" pitchFamily="34" charset="0"/>
                <a:cs typeface="Lato" panose="020F0502020204030203" pitchFamily="34" charset="0"/>
              </a:rPr>
              <a:t>magnam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aliquam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quaerat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voluptatem</a:t>
            </a:r>
            <a:r>
              <a:rPr lang="en-US" sz="1226" b="0" noProof="0" dirty="0">
                <a:latin typeface="Lato" panose="020F0502020204030203" pitchFamily="34" charset="0"/>
                <a:ea typeface="Lato" panose="020F0502020204030203" pitchFamily="34" charset="0"/>
                <a:cs typeface="Lato" panose="020F0502020204030203" pitchFamily="34" charset="0"/>
              </a:rPr>
              <a:t>. Ut </a:t>
            </a:r>
            <a:r>
              <a:rPr lang="en-US" sz="1226" b="0" noProof="0" dirty="0" err="1">
                <a:latin typeface="Lato" panose="020F0502020204030203" pitchFamily="34" charset="0"/>
                <a:ea typeface="Lato" panose="020F0502020204030203" pitchFamily="34" charset="0"/>
                <a:cs typeface="Lato" panose="020F0502020204030203" pitchFamily="34" charset="0"/>
              </a:rPr>
              <a:t>enim</a:t>
            </a:r>
            <a:r>
              <a:rPr lang="en-US" sz="1226" b="0" noProof="0" dirty="0">
                <a:latin typeface="Lato" panose="020F0502020204030203" pitchFamily="34" charset="0"/>
                <a:ea typeface="Lato" panose="020F0502020204030203" pitchFamily="34" charset="0"/>
                <a:cs typeface="Lato" panose="020F0502020204030203" pitchFamily="34" charset="0"/>
              </a:rPr>
              <a:t> ad minima </a:t>
            </a:r>
            <a:r>
              <a:rPr lang="en-US" sz="1226" b="0" noProof="0" dirty="0" err="1">
                <a:latin typeface="Lato" panose="020F0502020204030203" pitchFamily="34" charset="0"/>
                <a:ea typeface="Lato" panose="020F0502020204030203" pitchFamily="34" charset="0"/>
                <a:cs typeface="Lato" panose="020F0502020204030203" pitchFamily="34" charset="0"/>
              </a:rPr>
              <a:t>veniam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quis</a:t>
            </a:r>
            <a:r>
              <a:rPr lang="en-US" sz="1226" b="0" noProof="0" dirty="0">
                <a:latin typeface="Lato" panose="020F0502020204030203" pitchFamily="34" charset="0"/>
                <a:ea typeface="Lato" panose="020F0502020204030203" pitchFamily="34" charset="0"/>
                <a:cs typeface="Lato" panose="020F0502020204030203" pitchFamily="34" charset="0"/>
              </a:rPr>
              <a:t> nostrum </a:t>
            </a:r>
            <a:r>
              <a:rPr lang="en-US" sz="1226" b="0" noProof="0" dirty="0" err="1">
                <a:latin typeface="Lato" panose="020F0502020204030203" pitchFamily="34" charset="0"/>
                <a:ea typeface="Lato" panose="020F0502020204030203" pitchFamily="34" charset="0"/>
                <a:cs typeface="Lato" panose="020F0502020204030203" pitchFamily="34" charset="0"/>
              </a:rPr>
              <a:t>exercitationem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ullam</a:t>
            </a:r>
            <a:r>
              <a:rPr lang="en-US" sz="1226" b="0" noProof="0" dirty="0">
                <a:latin typeface="Lato" panose="020F0502020204030203" pitchFamily="34" charset="0"/>
                <a:ea typeface="Lato" panose="020F0502020204030203" pitchFamily="34" charset="0"/>
                <a:cs typeface="Lato" panose="020F0502020204030203" pitchFamily="34" charset="0"/>
              </a:rPr>
              <a:t> corporis </a:t>
            </a:r>
            <a:r>
              <a:rPr lang="en-US" sz="1226" b="0" noProof="0" dirty="0" err="1">
                <a:latin typeface="Lato" panose="020F0502020204030203" pitchFamily="34" charset="0"/>
                <a:ea typeface="Lato" panose="020F0502020204030203" pitchFamily="34" charset="0"/>
                <a:cs typeface="Lato" panose="020F0502020204030203" pitchFamily="34" charset="0"/>
              </a:rPr>
              <a:t>suscipit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laboriosam</a:t>
            </a:r>
            <a:r>
              <a:rPr lang="en-US" sz="1226" b="0" noProof="0" dirty="0">
                <a:latin typeface="Lato" panose="020F0502020204030203" pitchFamily="34" charset="0"/>
                <a:ea typeface="Lato" panose="020F0502020204030203" pitchFamily="34" charset="0"/>
                <a:cs typeface="Lato" panose="020F0502020204030203" pitchFamily="34" charset="0"/>
              </a:rPr>
              <a:t>, nisi </a:t>
            </a:r>
            <a:r>
              <a:rPr lang="en-US" sz="1226" b="0" noProof="0" dirty="0" err="1">
                <a:latin typeface="Lato" panose="020F0502020204030203" pitchFamily="34" charset="0"/>
                <a:ea typeface="Lato" panose="020F0502020204030203" pitchFamily="34" charset="0"/>
                <a:cs typeface="Lato" panose="020F0502020204030203" pitchFamily="34" charset="0"/>
              </a:rPr>
              <a:t>ut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aliquid</a:t>
            </a:r>
            <a:r>
              <a:rPr lang="en-US" sz="1226" b="0" noProof="0" dirty="0">
                <a:latin typeface="Lato" panose="020F0502020204030203" pitchFamily="34" charset="0"/>
                <a:ea typeface="Lato" panose="020F0502020204030203" pitchFamily="34" charset="0"/>
                <a:cs typeface="Lato" panose="020F0502020204030203" pitchFamily="34" charset="0"/>
              </a:rPr>
              <a:t> ex </a:t>
            </a:r>
            <a:r>
              <a:rPr lang="en-US" sz="1226" b="0" noProof="0" dirty="0" err="1">
                <a:latin typeface="Lato" panose="020F0502020204030203" pitchFamily="34" charset="0"/>
                <a:ea typeface="Lato" panose="020F0502020204030203" pitchFamily="34" charset="0"/>
                <a:cs typeface="Lato" panose="020F0502020204030203" pitchFamily="34" charset="0"/>
              </a:rPr>
              <a:t>ea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commodi</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consequatur</a:t>
            </a:r>
            <a:r>
              <a:rPr lang="en-US" sz="1226" b="0" noProof="0" dirty="0">
                <a:latin typeface="Lato" panose="020F0502020204030203" pitchFamily="34" charset="0"/>
                <a:ea typeface="Lato" panose="020F0502020204030203" pitchFamily="34" charset="0"/>
                <a:cs typeface="Lato" panose="020F0502020204030203" pitchFamily="34" charset="0"/>
              </a:rPr>
              <a:t>? Quis autem vel </a:t>
            </a:r>
            <a:r>
              <a:rPr lang="en-US" sz="1226" b="0" noProof="0" dirty="0" err="1">
                <a:latin typeface="Lato" panose="020F0502020204030203" pitchFamily="34" charset="0"/>
                <a:ea typeface="Lato" panose="020F0502020204030203" pitchFamily="34" charset="0"/>
                <a:cs typeface="Lato" panose="020F0502020204030203" pitchFamily="34" charset="0"/>
              </a:rPr>
              <a:t>eum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iure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reprehenderit</a:t>
            </a:r>
            <a:r>
              <a:rPr lang="en-US" sz="1226" b="0" noProof="0" dirty="0">
                <a:latin typeface="Lato" panose="020F0502020204030203" pitchFamily="34" charset="0"/>
                <a:ea typeface="Lato" panose="020F0502020204030203" pitchFamily="34" charset="0"/>
                <a:cs typeface="Lato" panose="020F0502020204030203" pitchFamily="34" charset="0"/>
              </a:rPr>
              <a:t> qui in </a:t>
            </a:r>
            <a:r>
              <a:rPr lang="en-US" sz="1226" b="0" noProof="0" dirty="0" err="1">
                <a:latin typeface="Lato" panose="020F0502020204030203" pitchFamily="34" charset="0"/>
                <a:ea typeface="Lato" panose="020F0502020204030203" pitchFamily="34" charset="0"/>
                <a:cs typeface="Lato" panose="020F0502020204030203" pitchFamily="34" charset="0"/>
              </a:rPr>
              <a:t>ea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voluptate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velit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esse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quam</a:t>
            </a:r>
            <a:r>
              <a:rPr lang="en-US" sz="1226" b="0" noProof="0" dirty="0">
                <a:latin typeface="Lato" panose="020F0502020204030203" pitchFamily="34" charset="0"/>
                <a:ea typeface="Lato" panose="020F0502020204030203" pitchFamily="34" charset="0"/>
                <a:cs typeface="Lato" panose="020F0502020204030203" pitchFamily="34" charset="0"/>
              </a:rPr>
              <a:t> nihil </a:t>
            </a:r>
            <a:r>
              <a:rPr lang="en-US" sz="1226" b="0" noProof="0" dirty="0" err="1">
                <a:latin typeface="Lato" panose="020F0502020204030203" pitchFamily="34" charset="0"/>
                <a:ea typeface="Lato" panose="020F0502020204030203" pitchFamily="34" charset="0"/>
                <a:cs typeface="Lato" panose="020F0502020204030203" pitchFamily="34" charset="0"/>
              </a:rPr>
              <a:t>molestiae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consequatur</a:t>
            </a:r>
            <a:r>
              <a:rPr lang="en-US" sz="1226" b="0" noProof="0" dirty="0">
                <a:latin typeface="Lato" panose="020F0502020204030203" pitchFamily="34" charset="0"/>
                <a:ea typeface="Lato" panose="020F0502020204030203" pitchFamily="34" charset="0"/>
                <a:cs typeface="Lato" panose="020F0502020204030203" pitchFamily="34" charset="0"/>
              </a:rPr>
              <a:t>, vel illum qui </a:t>
            </a:r>
            <a:r>
              <a:rPr lang="en-US" sz="1226" b="0" noProof="0" dirty="0" err="1">
                <a:latin typeface="Lato" panose="020F0502020204030203" pitchFamily="34" charset="0"/>
                <a:ea typeface="Lato" panose="020F0502020204030203" pitchFamily="34" charset="0"/>
                <a:cs typeface="Lato" panose="020F0502020204030203" pitchFamily="34" charset="0"/>
              </a:rPr>
              <a:t>dolorem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eum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fugiat</a:t>
            </a:r>
            <a:r>
              <a:rPr lang="en-US" sz="1226" b="0" noProof="0" dirty="0">
                <a:latin typeface="Lato" panose="020F0502020204030203" pitchFamily="34" charset="0"/>
                <a:ea typeface="Lato" panose="020F0502020204030203" pitchFamily="34" charset="0"/>
                <a:cs typeface="Lato" panose="020F0502020204030203" pitchFamily="34" charset="0"/>
              </a:rPr>
              <a:t> quo </a:t>
            </a:r>
            <a:r>
              <a:rPr lang="en-US" sz="1226" b="0" noProof="0" dirty="0" err="1">
                <a:latin typeface="Lato" panose="020F0502020204030203" pitchFamily="34" charset="0"/>
                <a:ea typeface="Lato" panose="020F0502020204030203" pitchFamily="34" charset="0"/>
                <a:cs typeface="Lato" panose="020F0502020204030203" pitchFamily="34" charset="0"/>
              </a:rPr>
              <a:t>voluptas</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nulla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pariatur</a:t>
            </a:r>
            <a:r>
              <a:rPr lang="en-US" sz="1226" b="0" noProof="0" dirty="0">
                <a:latin typeface="Lato" panose="020F0502020204030203" pitchFamily="34" charset="0"/>
                <a:ea typeface="Lato" panose="020F0502020204030203" pitchFamily="34" charset="0"/>
                <a:cs typeface="Lato" panose="020F0502020204030203" pitchFamily="34" charset="0"/>
              </a:rPr>
              <a:t>?</a:t>
            </a:r>
          </a:p>
          <a:p>
            <a:endParaRPr lang="en-US" sz="1226" b="0" noProof="0" dirty="0">
              <a:latin typeface="Lato" panose="020F0502020204030203" pitchFamily="34" charset="0"/>
              <a:ea typeface="Lato" panose="020F0502020204030203" pitchFamily="34" charset="0"/>
              <a:cs typeface="Lato" panose="020F0502020204030203" pitchFamily="34" charset="0"/>
            </a:endParaRPr>
          </a:p>
          <a:p>
            <a:r>
              <a:rPr lang="en-US" sz="1226" noProof="0" dirty="0">
                <a:latin typeface="Lato" panose="020F0502020204030203" pitchFamily="34" charset="0"/>
                <a:ea typeface="Lato" panose="020F0502020204030203" pitchFamily="34" charset="0"/>
                <a:cs typeface="Lato" panose="020F0502020204030203" pitchFamily="34" charset="0"/>
              </a:rPr>
              <a:t>Sed </a:t>
            </a:r>
            <a:r>
              <a:rPr lang="en-US" sz="1226" noProof="0" dirty="0" err="1">
                <a:latin typeface="Lato" panose="020F0502020204030203" pitchFamily="34" charset="0"/>
                <a:ea typeface="Lato" panose="020F0502020204030203" pitchFamily="34" charset="0"/>
                <a:cs typeface="Lato" panose="020F0502020204030203" pitchFamily="34" charset="0"/>
              </a:rPr>
              <a:t>ut</a:t>
            </a:r>
            <a:r>
              <a:rPr lang="en-US" sz="1226" noProof="0" dirty="0">
                <a:latin typeface="Lato" panose="020F0502020204030203" pitchFamily="34" charset="0"/>
                <a:ea typeface="Lato" panose="020F0502020204030203" pitchFamily="34" charset="0"/>
                <a:cs typeface="Lato" panose="020F0502020204030203" pitchFamily="34" charset="0"/>
              </a:rPr>
              <a:t> </a:t>
            </a:r>
            <a:r>
              <a:rPr lang="en-US" sz="1226" noProof="0" dirty="0" err="1">
                <a:latin typeface="Lato" panose="020F0502020204030203" pitchFamily="34" charset="0"/>
                <a:ea typeface="Lato" panose="020F0502020204030203" pitchFamily="34" charset="0"/>
                <a:cs typeface="Lato" panose="020F0502020204030203" pitchFamily="34" charset="0"/>
              </a:rPr>
              <a:t>perspiciatis</a:t>
            </a:r>
            <a:r>
              <a:rPr lang="en-US" sz="1226" noProof="0" dirty="0">
                <a:latin typeface="Lato" panose="020F0502020204030203" pitchFamily="34" charset="0"/>
                <a:ea typeface="Lato" panose="020F0502020204030203" pitchFamily="34" charset="0"/>
                <a:cs typeface="Lato" panose="020F0502020204030203" pitchFamily="34" charset="0"/>
              </a:rPr>
              <a:t> </a:t>
            </a:r>
            <a:r>
              <a:rPr lang="en-US" sz="1226" noProof="0" dirty="0" err="1">
                <a:latin typeface="Lato" panose="020F0502020204030203" pitchFamily="34" charset="0"/>
                <a:ea typeface="Lato" panose="020F0502020204030203" pitchFamily="34" charset="0"/>
                <a:cs typeface="Lato" panose="020F0502020204030203" pitchFamily="34" charset="0"/>
              </a:rPr>
              <a:t>unde</a:t>
            </a:r>
            <a:r>
              <a:rPr lang="en-US" sz="1226" noProof="0" dirty="0">
                <a:latin typeface="Lato" panose="020F0502020204030203" pitchFamily="34" charset="0"/>
                <a:ea typeface="Lato" panose="020F0502020204030203" pitchFamily="34" charset="0"/>
                <a:cs typeface="Lato" panose="020F0502020204030203" pitchFamily="34" charset="0"/>
              </a:rPr>
              <a:t> </a:t>
            </a:r>
            <a:r>
              <a:rPr lang="en-US" sz="1226" noProof="0" dirty="0" err="1">
                <a:latin typeface="Lato" panose="020F0502020204030203" pitchFamily="34" charset="0"/>
                <a:ea typeface="Lato" panose="020F0502020204030203" pitchFamily="34" charset="0"/>
                <a:cs typeface="Lato" panose="020F0502020204030203" pitchFamily="34" charset="0"/>
              </a:rPr>
              <a:t>omnis</a:t>
            </a:r>
            <a:r>
              <a:rPr lang="en-US" sz="1226" noProof="0" dirty="0">
                <a:latin typeface="Lato" panose="020F0502020204030203" pitchFamily="34" charset="0"/>
                <a:ea typeface="Lato" panose="020F0502020204030203" pitchFamily="34" charset="0"/>
                <a:cs typeface="Lato" panose="020F0502020204030203" pitchFamily="34" charset="0"/>
              </a:rPr>
              <a:t> </a:t>
            </a:r>
          </a:p>
          <a:p>
            <a:r>
              <a:rPr lang="en-US" sz="1226" b="0" noProof="0" dirty="0" err="1">
                <a:latin typeface="Lato" panose="020F0502020204030203" pitchFamily="34" charset="0"/>
                <a:ea typeface="Lato" panose="020F0502020204030203" pitchFamily="34" charset="0"/>
                <a:cs typeface="Lato" panose="020F0502020204030203" pitchFamily="34" charset="0"/>
              </a:rPr>
              <a:t>iste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natus</a:t>
            </a:r>
            <a:r>
              <a:rPr lang="en-US" sz="1226" b="0" noProof="0" dirty="0">
                <a:latin typeface="Lato" panose="020F0502020204030203" pitchFamily="34" charset="0"/>
                <a:ea typeface="Lato" panose="020F0502020204030203" pitchFamily="34" charset="0"/>
                <a:cs typeface="Lato" panose="020F0502020204030203" pitchFamily="34" charset="0"/>
              </a:rPr>
              <a:t> error sit </a:t>
            </a:r>
            <a:r>
              <a:rPr lang="en-US" sz="1226" b="0" noProof="0" dirty="0" err="1">
                <a:latin typeface="Lato" panose="020F0502020204030203" pitchFamily="34" charset="0"/>
                <a:ea typeface="Lato" panose="020F0502020204030203" pitchFamily="34" charset="0"/>
                <a:cs typeface="Lato" panose="020F0502020204030203" pitchFamily="34" charset="0"/>
              </a:rPr>
              <a:t>voluptatem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accusantium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doloremque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laudantium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totam</a:t>
            </a:r>
            <a:r>
              <a:rPr lang="en-US" sz="1226" b="0" noProof="0" dirty="0">
                <a:latin typeface="Lato" panose="020F0502020204030203" pitchFamily="34" charset="0"/>
                <a:ea typeface="Lato" panose="020F0502020204030203" pitchFamily="34" charset="0"/>
                <a:cs typeface="Lato" panose="020F0502020204030203" pitchFamily="34" charset="0"/>
              </a:rPr>
              <a:t> rem </a:t>
            </a:r>
            <a:r>
              <a:rPr lang="en-US" sz="1226" b="0" noProof="0" dirty="0" err="1">
                <a:latin typeface="Lato" panose="020F0502020204030203" pitchFamily="34" charset="0"/>
                <a:ea typeface="Lato" panose="020F0502020204030203" pitchFamily="34" charset="0"/>
                <a:cs typeface="Lato" panose="020F0502020204030203" pitchFamily="34" charset="0"/>
              </a:rPr>
              <a:t>aperiam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eaque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ipsa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quae</a:t>
            </a:r>
            <a:r>
              <a:rPr lang="en-US" sz="1226" b="0" noProof="0" dirty="0">
                <a:latin typeface="Lato" panose="020F0502020204030203" pitchFamily="34" charset="0"/>
                <a:ea typeface="Lato" panose="020F0502020204030203" pitchFamily="34" charset="0"/>
                <a:cs typeface="Lato" panose="020F0502020204030203" pitchFamily="34" charset="0"/>
              </a:rPr>
              <a:t> ab </a:t>
            </a:r>
            <a:r>
              <a:rPr lang="en-US" sz="1226" b="0" noProof="0" dirty="0" err="1">
                <a:latin typeface="Lato" panose="020F0502020204030203" pitchFamily="34" charset="0"/>
                <a:ea typeface="Lato" panose="020F0502020204030203" pitchFamily="34" charset="0"/>
                <a:cs typeface="Lato" panose="020F0502020204030203" pitchFamily="34" charset="0"/>
              </a:rPr>
              <a:t>illo</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inventore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veritatis</a:t>
            </a:r>
            <a:r>
              <a:rPr lang="en-US" sz="1226" b="0" noProof="0" dirty="0">
                <a:latin typeface="Lato" panose="020F0502020204030203" pitchFamily="34" charset="0"/>
                <a:ea typeface="Lato" panose="020F0502020204030203" pitchFamily="34" charset="0"/>
                <a:cs typeface="Lato" panose="020F0502020204030203" pitchFamily="34" charset="0"/>
              </a:rPr>
              <a:t> et quasi </a:t>
            </a:r>
            <a:r>
              <a:rPr lang="en-US" sz="1226" b="0" noProof="0" dirty="0" err="1">
                <a:latin typeface="Lato" panose="020F0502020204030203" pitchFamily="34" charset="0"/>
                <a:ea typeface="Lato" panose="020F0502020204030203" pitchFamily="34" charset="0"/>
                <a:cs typeface="Lato" panose="020F0502020204030203" pitchFamily="34" charset="0"/>
              </a:rPr>
              <a:t>architecto</a:t>
            </a:r>
            <a:r>
              <a:rPr lang="en-US" sz="1226" b="0" noProof="0" dirty="0">
                <a:latin typeface="Lato" panose="020F0502020204030203" pitchFamily="34" charset="0"/>
                <a:ea typeface="Lato" panose="020F0502020204030203" pitchFamily="34" charset="0"/>
                <a:cs typeface="Lato" panose="020F0502020204030203" pitchFamily="34" charset="0"/>
              </a:rPr>
              <a:t> beatae vitae dicta sunt </a:t>
            </a:r>
            <a:r>
              <a:rPr lang="en-US" sz="1226" b="0" noProof="0" dirty="0" err="1">
                <a:latin typeface="Lato" panose="020F0502020204030203" pitchFamily="34" charset="0"/>
                <a:ea typeface="Lato" panose="020F0502020204030203" pitchFamily="34" charset="0"/>
                <a:cs typeface="Lato" panose="020F0502020204030203" pitchFamily="34" charset="0"/>
              </a:rPr>
              <a:t>explicabo</a:t>
            </a:r>
            <a:r>
              <a:rPr lang="en-US" sz="1226" b="0" noProof="0" dirty="0">
                <a:latin typeface="Lato" panose="020F0502020204030203" pitchFamily="34" charset="0"/>
                <a:ea typeface="Lato" panose="020F0502020204030203" pitchFamily="34" charset="0"/>
                <a:cs typeface="Lato" panose="020F0502020204030203" pitchFamily="34" charset="0"/>
              </a:rPr>
              <a:t>. Nemo </a:t>
            </a:r>
            <a:r>
              <a:rPr lang="en-US" sz="1226" b="0" noProof="0" dirty="0" err="1">
                <a:latin typeface="Lato" panose="020F0502020204030203" pitchFamily="34" charset="0"/>
                <a:ea typeface="Lato" panose="020F0502020204030203" pitchFamily="34" charset="0"/>
                <a:cs typeface="Lato" panose="020F0502020204030203" pitchFamily="34" charset="0"/>
              </a:rPr>
              <a:t>enim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ipsam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voluptatem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quia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voluptas</a:t>
            </a:r>
            <a:r>
              <a:rPr lang="en-US" sz="1226" b="0" noProof="0" dirty="0">
                <a:latin typeface="Lato" panose="020F0502020204030203" pitchFamily="34" charset="0"/>
                <a:ea typeface="Lato" panose="020F0502020204030203" pitchFamily="34" charset="0"/>
                <a:cs typeface="Lato" panose="020F0502020204030203" pitchFamily="34" charset="0"/>
              </a:rPr>
              <a:t> sit </a:t>
            </a:r>
            <a:r>
              <a:rPr lang="en-US" sz="1226" b="0" noProof="0" dirty="0" err="1">
                <a:latin typeface="Lato" panose="020F0502020204030203" pitchFamily="34" charset="0"/>
                <a:ea typeface="Lato" panose="020F0502020204030203" pitchFamily="34" charset="0"/>
                <a:cs typeface="Lato" panose="020F0502020204030203" pitchFamily="34" charset="0"/>
              </a:rPr>
              <a:t>aspernatur</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aut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odit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aut</a:t>
            </a:r>
            <a:r>
              <a:rPr lang="en-US" sz="1226" b="0" noProof="0" dirty="0">
                <a:latin typeface="Lato" panose="020F0502020204030203" pitchFamily="34" charset="0"/>
                <a:ea typeface="Lato" panose="020F0502020204030203" pitchFamily="34" charset="0"/>
                <a:cs typeface="Lato" panose="020F0502020204030203" pitchFamily="34" charset="0"/>
              </a:rPr>
              <a:t> fugit, sed </a:t>
            </a:r>
            <a:r>
              <a:rPr lang="en-US" sz="1226" b="0" noProof="0" dirty="0" err="1">
                <a:latin typeface="Lato" panose="020F0502020204030203" pitchFamily="34" charset="0"/>
                <a:ea typeface="Lato" panose="020F0502020204030203" pitchFamily="34" charset="0"/>
                <a:cs typeface="Lato" panose="020F0502020204030203" pitchFamily="34" charset="0"/>
              </a:rPr>
              <a:t>quia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consequuntur</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magni</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dolores</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eos</a:t>
            </a:r>
            <a:r>
              <a:rPr lang="en-US" sz="1226" b="0" noProof="0" dirty="0">
                <a:latin typeface="Lato" panose="020F0502020204030203" pitchFamily="34" charset="0"/>
                <a:ea typeface="Lato" panose="020F0502020204030203" pitchFamily="34" charset="0"/>
                <a:cs typeface="Lato" panose="020F0502020204030203" pitchFamily="34" charset="0"/>
              </a:rPr>
              <a:t> qui ratione </a:t>
            </a:r>
            <a:r>
              <a:rPr lang="en-US" sz="1226" b="0" noProof="0" dirty="0" err="1">
                <a:latin typeface="Lato" panose="020F0502020204030203" pitchFamily="34" charset="0"/>
                <a:ea typeface="Lato" panose="020F0502020204030203" pitchFamily="34" charset="0"/>
                <a:cs typeface="Lato" panose="020F0502020204030203" pitchFamily="34" charset="0"/>
              </a:rPr>
              <a:t>voluptatem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sequi</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nesciunt</a:t>
            </a:r>
            <a:r>
              <a:rPr lang="en-US" sz="1226" b="0" noProof="0" dirty="0">
                <a:latin typeface="Lato" panose="020F0502020204030203" pitchFamily="34" charset="0"/>
                <a:ea typeface="Lato" panose="020F0502020204030203" pitchFamily="34" charset="0"/>
                <a:cs typeface="Lato" panose="020F0502020204030203" pitchFamily="34" charset="0"/>
              </a:rPr>
              <a:t>. </a:t>
            </a:r>
          </a:p>
          <a:p>
            <a:r>
              <a:rPr lang="en-US" sz="1226" b="0" noProof="0" dirty="0" err="1">
                <a:latin typeface="Lato" panose="020F0502020204030203" pitchFamily="34" charset="0"/>
                <a:ea typeface="Lato" panose="020F0502020204030203" pitchFamily="34" charset="0"/>
                <a:cs typeface="Lato" panose="020F0502020204030203" pitchFamily="34" charset="0"/>
              </a:rPr>
              <a:t>Neque</a:t>
            </a:r>
            <a:r>
              <a:rPr lang="en-US" sz="1226" b="0" noProof="0" dirty="0">
                <a:latin typeface="Lato" panose="020F0502020204030203" pitchFamily="34" charset="0"/>
                <a:ea typeface="Lato" panose="020F0502020204030203" pitchFamily="34" charset="0"/>
                <a:cs typeface="Lato" panose="020F0502020204030203" pitchFamily="34" charset="0"/>
              </a:rPr>
              <a:t> porro </a:t>
            </a:r>
            <a:r>
              <a:rPr lang="en-US" sz="1226" b="0" noProof="0" dirty="0" err="1">
                <a:latin typeface="Lato" panose="020F0502020204030203" pitchFamily="34" charset="0"/>
                <a:ea typeface="Lato" panose="020F0502020204030203" pitchFamily="34" charset="0"/>
                <a:cs typeface="Lato" panose="020F0502020204030203" pitchFamily="34" charset="0"/>
              </a:rPr>
              <a:t>quisquam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est</a:t>
            </a:r>
            <a:r>
              <a:rPr lang="en-US" sz="1226" b="0" noProof="0" dirty="0">
                <a:latin typeface="Lato" panose="020F0502020204030203" pitchFamily="34" charset="0"/>
                <a:ea typeface="Lato" panose="020F0502020204030203" pitchFamily="34" charset="0"/>
                <a:cs typeface="Lato" panose="020F0502020204030203" pitchFamily="34" charset="0"/>
              </a:rPr>
              <a:t>, qui </a:t>
            </a:r>
            <a:r>
              <a:rPr lang="en-US" sz="1226" b="0" noProof="0" dirty="0" err="1">
                <a:latin typeface="Lato" panose="020F0502020204030203" pitchFamily="34" charset="0"/>
                <a:ea typeface="Lato" panose="020F0502020204030203" pitchFamily="34" charset="0"/>
                <a:cs typeface="Lato" panose="020F0502020204030203" pitchFamily="34" charset="0"/>
              </a:rPr>
              <a:t>dolorem</a:t>
            </a:r>
            <a:r>
              <a:rPr lang="en-US" sz="1226" b="0" noProof="0" dirty="0">
                <a:latin typeface="Lato" panose="020F0502020204030203" pitchFamily="34" charset="0"/>
                <a:ea typeface="Lato" panose="020F0502020204030203" pitchFamily="34" charset="0"/>
                <a:cs typeface="Lato" panose="020F0502020204030203" pitchFamily="34" charset="0"/>
              </a:rPr>
              <a:t> ipsum </a:t>
            </a:r>
            <a:r>
              <a:rPr lang="en-US" sz="1226" b="0" noProof="0" dirty="0" err="1">
                <a:latin typeface="Lato" panose="020F0502020204030203" pitchFamily="34" charset="0"/>
                <a:ea typeface="Lato" panose="020F0502020204030203" pitchFamily="34" charset="0"/>
                <a:cs typeface="Lato" panose="020F0502020204030203" pitchFamily="34" charset="0"/>
              </a:rPr>
              <a:t>quia</a:t>
            </a:r>
            <a:r>
              <a:rPr lang="en-US" sz="1226" b="0" noProof="0" dirty="0">
                <a:latin typeface="Lato" panose="020F0502020204030203" pitchFamily="34" charset="0"/>
                <a:ea typeface="Lato" panose="020F0502020204030203" pitchFamily="34" charset="0"/>
                <a:cs typeface="Lato" panose="020F0502020204030203" pitchFamily="34" charset="0"/>
              </a:rPr>
              <a:t> dolor sit </a:t>
            </a:r>
            <a:r>
              <a:rPr lang="en-US" sz="1226" b="0" noProof="0" dirty="0" err="1">
                <a:latin typeface="Lato" panose="020F0502020204030203" pitchFamily="34" charset="0"/>
                <a:ea typeface="Lato" panose="020F0502020204030203" pitchFamily="34" charset="0"/>
                <a:cs typeface="Lato" panose="020F0502020204030203" pitchFamily="34" charset="0"/>
              </a:rPr>
              <a:t>amet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consectetur</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adipisci</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velit</a:t>
            </a:r>
            <a:r>
              <a:rPr lang="en-US" sz="1226" b="0" noProof="0" dirty="0">
                <a:latin typeface="Lato" panose="020F0502020204030203" pitchFamily="34" charset="0"/>
                <a:ea typeface="Lato" panose="020F0502020204030203" pitchFamily="34" charset="0"/>
                <a:cs typeface="Lato" panose="020F0502020204030203" pitchFamily="34" charset="0"/>
              </a:rPr>
              <a:t>, sed </a:t>
            </a:r>
            <a:r>
              <a:rPr lang="en-US" sz="1226" b="0" noProof="0" dirty="0" err="1">
                <a:latin typeface="Lato" panose="020F0502020204030203" pitchFamily="34" charset="0"/>
                <a:ea typeface="Lato" panose="020F0502020204030203" pitchFamily="34" charset="0"/>
                <a:cs typeface="Lato" panose="020F0502020204030203" pitchFamily="34" charset="0"/>
              </a:rPr>
              <a:t>quia</a:t>
            </a:r>
            <a:r>
              <a:rPr lang="en-US" sz="1226" b="0" noProof="0" dirty="0">
                <a:latin typeface="Lato" panose="020F0502020204030203" pitchFamily="34" charset="0"/>
                <a:ea typeface="Lato" panose="020F0502020204030203" pitchFamily="34" charset="0"/>
                <a:cs typeface="Lato" panose="020F0502020204030203" pitchFamily="34" charset="0"/>
              </a:rPr>
              <a:t> non </a:t>
            </a:r>
            <a:r>
              <a:rPr lang="en-US" sz="1226" b="0" noProof="0" dirty="0" err="1">
                <a:latin typeface="Lato" panose="020F0502020204030203" pitchFamily="34" charset="0"/>
                <a:ea typeface="Lato" panose="020F0502020204030203" pitchFamily="34" charset="0"/>
                <a:cs typeface="Lato" panose="020F0502020204030203" pitchFamily="34" charset="0"/>
              </a:rPr>
              <a:t>numquam</a:t>
            </a:r>
            <a:r>
              <a:rPr lang="en-US" sz="1226" b="0" noProof="0" dirty="0">
                <a:latin typeface="Lato" panose="020F0502020204030203" pitchFamily="34" charset="0"/>
                <a:ea typeface="Lato" panose="020F0502020204030203" pitchFamily="34" charset="0"/>
                <a:cs typeface="Lato" panose="020F0502020204030203" pitchFamily="34" charset="0"/>
              </a:rPr>
              <a:t> eius </a:t>
            </a:r>
            <a:r>
              <a:rPr lang="en-US" sz="1226" b="0" noProof="0" dirty="0" err="1">
                <a:latin typeface="Lato" panose="020F0502020204030203" pitchFamily="34" charset="0"/>
                <a:ea typeface="Lato" panose="020F0502020204030203" pitchFamily="34" charset="0"/>
                <a:cs typeface="Lato" panose="020F0502020204030203" pitchFamily="34" charset="0"/>
              </a:rPr>
              <a:t>modi</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tempora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incidunt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ut</a:t>
            </a:r>
            <a:r>
              <a:rPr lang="en-US" sz="1226" b="0" noProof="0" dirty="0">
                <a:latin typeface="Lato" panose="020F0502020204030203" pitchFamily="34" charset="0"/>
                <a:ea typeface="Lato" panose="020F0502020204030203" pitchFamily="34" charset="0"/>
                <a:cs typeface="Lato" panose="020F0502020204030203" pitchFamily="34" charset="0"/>
              </a:rPr>
              <a:t> labore et dolore </a:t>
            </a:r>
            <a:r>
              <a:rPr lang="en-US" sz="1226" b="0" noProof="0" dirty="0" err="1">
                <a:latin typeface="Lato" panose="020F0502020204030203" pitchFamily="34" charset="0"/>
                <a:ea typeface="Lato" panose="020F0502020204030203" pitchFamily="34" charset="0"/>
                <a:cs typeface="Lato" panose="020F0502020204030203" pitchFamily="34" charset="0"/>
              </a:rPr>
              <a:t>magnam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aliquam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quaerat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voluptatem</a:t>
            </a:r>
            <a:r>
              <a:rPr lang="en-US" sz="1226" b="0" noProof="0" dirty="0">
                <a:latin typeface="Lato" panose="020F0502020204030203" pitchFamily="34" charset="0"/>
                <a:ea typeface="Lato" panose="020F0502020204030203" pitchFamily="34" charset="0"/>
                <a:cs typeface="Lato" panose="020F0502020204030203" pitchFamily="34" charset="0"/>
              </a:rPr>
              <a:t>. Ut </a:t>
            </a:r>
            <a:r>
              <a:rPr lang="en-US" sz="1226" b="0" noProof="0" dirty="0" err="1">
                <a:latin typeface="Lato" panose="020F0502020204030203" pitchFamily="34" charset="0"/>
                <a:ea typeface="Lato" panose="020F0502020204030203" pitchFamily="34" charset="0"/>
                <a:cs typeface="Lato" panose="020F0502020204030203" pitchFamily="34" charset="0"/>
              </a:rPr>
              <a:t>enim</a:t>
            </a:r>
            <a:r>
              <a:rPr lang="en-US" sz="1226" b="0" noProof="0" dirty="0">
                <a:latin typeface="Lato" panose="020F0502020204030203" pitchFamily="34" charset="0"/>
                <a:ea typeface="Lato" panose="020F0502020204030203" pitchFamily="34" charset="0"/>
                <a:cs typeface="Lato" panose="020F0502020204030203" pitchFamily="34" charset="0"/>
              </a:rPr>
              <a:t> ad minima </a:t>
            </a:r>
            <a:r>
              <a:rPr lang="en-US" sz="1226" b="0" noProof="0" dirty="0" err="1">
                <a:latin typeface="Lato" panose="020F0502020204030203" pitchFamily="34" charset="0"/>
                <a:ea typeface="Lato" panose="020F0502020204030203" pitchFamily="34" charset="0"/>
                <a:cs typeface="Lato" panose="020F0502020204030203" pitchFamily="34" charset="0"/>
              </a:rPr>
              <a:t>veniam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quis</a:t>
            </a:r>
            <a:r>
              <a:rPr lang="en-US" sz="1226" b="0" noProof="0" dirty="0">
                <a:latin typeface="Lato" panose="020F0502020204030203" pitchFamily="34" charset="0"/>
                <a:ea typeface="Lato" panose="020F0502020204030203" pitchFamily="34" charset="0"/>
                <a:cs typeface="Lato" panose="020F0502020204030203" pitchFamily="34" charset="0"/>
              </a:rPr>
              <a:t> nostrum </a:t>
            </a:r>
            <a:r>
              <a:rPr lang="en-US" sz="1226" b="0" noProof="0" dirty="0" err="1">
                <a:latin typeface="Lato" panose="020F0502020204030203" pitchFamily="34" charset="0"/>
                <a:ea typeface="Lato" panose="020F0502020204030203" pitchFamily="34" charset="0"/>
                <a:cs typeface="Lato" panose="020F0502020204030203" pitchFamily="34" charset="0"/>
              </a:rPr>
              <a:t>exercitationem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ullam</a:t>
            </a:r>
            <a:r>
              <a:rPr lang="en-US" sz="1226" b="0" noProof="0" dirty="0">
                <a:latin typeface="Lato" panose="020F0502020204030203" pitchFamily="34" charset="0"/>
                <a:ea typeface="Lato" panose="020F0502020204030203" pitchFamily="34" charset="0"/>
                <a:cs typeface="Lato" panose="020F0502020204030203" pitchFamily="34" charset="0"/>
              </a:rPr>
              <a:t> corporis </a:t>
            </a:r>
            <a:r>
              <a:rPr lang="en-US" sz="1226" b="0" noProof="0" dirty="0" err="1">
                <a:latin typeface="Lato" panose="020F0502020204030203" pitchFamily="34" charset="0"/>
                <a:ea typeface="Lato" panose="020F0502020204030203" pitchFamily="34" charset="0"/>
                <a:cs typeface="Lato" panose="020F0502020204030203" pitchFamily="34" charset="0"/>
              </a:rPr>
              <a:t>suscipit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laboriosam</a:t>
            </a:r>
            <a:r>
              <a:rPr lang="en-US" sz="1226" b="0" noProof="0" dirty="0">
                <a:latin typeface="Lato" panose="020F0502020204030203" pitchFamily="34" charset="0"/>
                <a:ea typeface="Lato" panose="020F0502020204030203" pitchFamily="34" charset="0"/>
                <a:cs typeface="Lato" panose="020F0502020204030203" pitchFamily="34" charset="0"/>
              </a:rPr>
              <a:t>, nisi </a:t>
            </a:r>
            <a:r>
              <a:rPr lang="en-US" sz="1226" b="0" noProof="0" dirty="0" err="1">
                <a:latin typeface="Lato" panose="020F0502020204030203" pitchFamily="34" charset="0"/>
                <a:ea typeface="Lato" panose="020F0502020204030203" pitchFamily="34" charset="0"/>
                <a:cs typeface="Lato" panose="020F0502020204030203" pitchFamily="34" charset="0"/>
              </a:rPr>
              <a:t>ut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aliquid</a:t>
            </a:r>
            <a:r>
              <a:rPr lang="en-US" sz="1226" b="0" noProof="0" dirty="0">
                <a:latin typeface="Lato" panose="020F0502020204030203" pitchFamily="34" charset="0"/>
                <a:ea typeface="Lato" panose="020F0502020204030203" pitchFamily="34" charset="0"/>
                <a:cs typeface="Lato" panose="020F0502020204030203" pitchFamily="34" charset="0"/>
              </a:rPr>
              <a:t> ex </a:t>
            </a:r>
            <a:r>
              <a:rPr lang="en-US" sz="1226" b="0" noProof="0" dirty="0" err="1">
                <a:latin typeface="Lato" panose="020F0502020204030203" pitchFamily="34" charset="0"/>
                <a:ea typeface="Lato" panose="020F0502020204030203" pitchFamily="34" charset="0"/>
                <a:cs typeface="Lato" panose="020F0502020204030203" pitchFamily="34" charset="0"/>
              </a:rPr>
              <a:t>ea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commodi</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consequatur</a:t>
            </a:r>
            <a:r>
              <a:rPr lang="en-US" sz="1226" b="0" noProof="0" dirty="0">
                <a:latin typeface="Lato" panose="020F0502020204030203" pitchFamily="34" charset="0"/>
                <a:ea typeface="Lato" panose="020F0502020204030203" pitchFamily="34" charset="0"/>
                <a:cs typeface="Lato" panose="020F0502020204030203" pitchFamily="34" charset="0"/>
              </a:rPr>
              <a:t>? Quis autem vel </a:t>
            </a:r>
            <a:r>
              <a:rPr lang="en-US" sz="1226" b="0" noProof="0" dirty="0" err="1">
                <a:latin typeface="Lato" panose="020F0502020204030203" pitchFamily="34" charset="0"/>
                <a:ea typeface="Lato" panose="020F0502020204030203" pitchFamily="34" charset="0"/>
                <a:cs typeface="Lato" panose="020F0502020204030203" pitchFamily="34" charset="0"/>
              </a:rPr>
              <a:t>eum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iure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reprehenderit</a:t>
            </a:r>
            <a:r>
              <a:rPr lang="en-US" sz="1226" b="0" noProof="0" dirty="0">
                <a:latin typeface="Lato" panose="020F0502020204030203" pitchFamily="34" charset="0"/>
                <a:ea typeface="Lato" panose="020F0502020204030203" pitchFamily="34" charset="0"/>
                <a:cs typeface="Lato" panose="020F0502020204030203" pitchFamily="34" charset="0"/>
              </a:rPr>
              <a:t> qui in </a:t>
            </a:r>
            <a:r>
              <a:rPr lang="en-US" sz="1226" b="0" noProof="0" dirty="0" err="1">
                <a:latin typeface="Lato" panose="020F0502020204030203" pitchFamily="34" charset="0"/>
                <a:ea typeface="Lato" panose="020F0502020204030203" pitchFamily="34" charset="0"/>
                <a:cs typeface="Lato" panose="020F0502020204030203" pitchFamily="34" charset="0"/>
              </a:rPr>
              <a:t>ea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voluptate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velit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esse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quam</a:t>
            </a:r>
            <a:r>
              <a:rPr lang="en-US" sz="1226" b="0" noProof="0" dirty="0">
                <a:latin typeface="Lato" panose="020F0502020204030203" pitchFamily="34" charset="0"/>
                <a:ea typeface="Lato" panose="020F0502020204030203" pitchFamily="34" charset="0"/>
                <a:cs typeface="Lato" panose="020F0502020204030203" pitchFamily="34" charset="0"/>
              </a:rPr>
              <a:t> nihil </a:t>
            </a:r>
            <a:r>
              <a:rPr lang="en-US" sz="1226" b="0" noProof="0" dirty="0" err="1">
                <a:latin typeface="Lato" panose="020F0502020204030203" pitchFamily="34" charset="0"/>
                <a:ea typeface="Lato" panose="020F0502020204030203" pitchFamily="34" charset="0"/>
                <a:cs typeface="Lato" panose="020F0502020204030203" pitchFamily="34" charset="0"/>
              </a:rPr>
              <a:t>molestiae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consequatur</a:t>
            </a:r>
            <a:r>
              <a:rPr lang="en-US" sz="1226" b="0" noProof="0" dirty="0">
                <a:latin typeface="Lato" panose="020F0502020204030203" pitchFamily="34" charset="0"/>
                <a:ea typeface="Lato" panose="020F0502020204030203" pitchFamily="34" charset="0"/>
                <a:cs typeface="Lato" panose="020F0502020204030203" pitchFamily="34" charset="0"/>
              </a:rPr>
              <a:t>, vel illum qui </a:t>
            </a:r>
            <a:r>
              <a:rPr lang="en-US" sz="1226" b="0" noProof="0" dirty="0" err="1">
                <a:latin typeface="Lato" panose="020F0502020204030203" pitchFamily="34" charset="0"/>
                <a:ea typeface="Lato" panose="020F0502020204030203" pitchFamily="34" charset="0"/>
                <a:cs typeface="Lato" panose="020F0502020204030203" pitchFamily="34" charset="0"/>
              </a:rPr>
              <a:t>dolorem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eum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fugiat</a:t>
            </a:r>
            <a:r>
              <a:rPr lang="en-US" sz="1226" b="0" noProof="0" dirty="0">
                <a:latin typeface="Lato" panose="020F0502020204030203" pitchFamily="34" charset="0"/>
                <a:ea typeface="Lato" panose="020F0502020204030203" pitchFamily="34" charset="0"/>
                <a:cs typeface="Lato" panose="020F0502020204030203" pitchFamily="34" charset="0"/>
              </a:rPr>
              <a:t> quo </a:t>
            </a:r>
            <a:r>
              <a:rPr lang="en-US" sz="1226" b="0" noProof="0" dirty="0" err="1">
                <a:latin typeface="Lato" panose="020F0502020204030203" pitchFamily="34" charset="0"/>
                <a:ea typeface="Lato" panose="020F0502020204030203" pitchFamily="34" charset="0"/>
                <a:cs typeface="Lato" panose="020F0502020204030203" pitchFamily="34" charset="0"/>
              </a:rPr>
              <a:t>voluptas</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nulla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pariatur</a:t>
            </a:r>
            <a:r>
              <a:rPr lang="en-US" sz="1226" b="0" noProof="0" dirty="0">
                <a:latin typeface="Lato" panose="020F0502020204030203" pitchFamily="34" charset="0"/>
                <a:ea typeface="Lato" panose="020F0502020204030203" pitchFamily="34" charset="0"/>
                <a:cs typeface="Lato" panose="020F0502020204030203" pitchFamily="34" charset="0"/>
              </a:rPr>
              <a:t>?</a:t>
            </a:r>
          </a:p>
          <a:p>
            <a:r>
              <a:rPr lang="en-US" sz="1226" b="0" noProof="0" dirty="0">
                <a:latin typeface="Lato" panose="020F0502020204030203" pitchFamily="34" charset="0"/>
                <a:ea typeface="Lato" panose="020F0502020204030203" pitchFamily="34" charset="0"/>
                <a:cs typeface="Lato" panose="020F0502020204030203" pitchFamily="34" charset="0"/>
              </a:rPr>
              <a:t>Sed </a:t>
            </a:r>
            <a:r>
              <a:rPr lang="en-US" sz="1226" b="0" noProof="0" dirty="0" err="1">
                <a:latin typeface="Lato" panose="020F0502020204030203" pitchFamily="34" charset="0"/>
                <a:ea typeface="Lato" panose="020F0502020204030203" pitchFamily="34" charset="0"/>
                <a:cs typeface="Lato" panose="020F0502020204030203" pitchFamily="34" charset="0"/>
              </a:rPr>
              <a:t>ut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perspiciatis</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unde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omnis</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iste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natus</a:t>
            </a:r>
            <a:r>
              <a:rPr lang="en-US" sz="1226" b="0" noProof="0" dirty="0">
                <a:latin typeface="Lato" panose="020F0502020204030203" pitchFamily="34" charset="0"/>
                <a:ea typeface="Lato" panose="020F0502020204030203" pitchFamily="34" charset="0"/>
                <a:cs typeface="Lato" panose="020F0502020204030203" pitchFamily="34" charset="0"/>
              </a:rPr>
              <a:t> error sit </a:t>
            </a:r>
            <a:r>
              <a:rPr lang="en-US" sz="1226" b="0" noProof="0" dirty="0" err="1">
                <a:latin typeface="Lato" panose="020F0502020204030203" pitchFamily="34" charset="0"/>
                <a:ea typeface="Lato" panose="020F0502020204030203" pitchFamily="34" charset="0"/>
                <a:cs typeface="Lato" panose="020F0502020204030203" pitchFamily="34" charset="0"/>
              </a:rPr>
              <a:t>voluptatem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accusantium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doloremque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laudantium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totam</a:t>
            </a:r>
            <a:r>
              <a:rPr lang="en-US" sz="1226" b="0" noProof="0" dirty="0">
                <a:latin typeface="Lato" panose="020F0502020204030203" pitchFamily="34" charset="0"/>
                <a:ea typeface="Lato" panose="020F0502020204030203" pitchFamily="34" charset="0"/>
                <a:cs typeface="Lato" panose="020F0502020204030203" pitchFamily="34" charset="0"/>
              </a:rPr>
              <a:t> rem </a:t>
            </a:r>
            <a:r>
              <a:rPr lang="en-US" sz="1226" b="0" noProof="0" dirty="0" err="1">
                <a:latin typeface="Lato" panose="020F0502020204030203" pitchFamily="34" charset="0"/>
                <a:ea typeface="Lato" panose="020F0502020204030203" pitchFamily="34" charset="0"/>
                <a:cs typeface="Lato" panose="020F0502020204030203" pitchFamily="34" charset="0"/>
              </a:rPr>
              <a:t>aperiam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eaque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ipsa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quae</a:t>
            </a:r>
            <a:r>
              <a:rPr lang="en-US" sz="1226" b="0" noProof="0" dirty="0">
                <a:latin typeface="Lato" panose="020F0502020204030203" pitchFamily="34" charset="0"/>
                <a:ea typeface="Lato" panose="020F0502020204030203" pitchFamily="34" charset="0"/>
                <a:cs typeface="Lato" panose="020F0502020204030203" pitchFamily="34" charset="0"/>
              </a:rPr>
              <a:t> ab </a:t>
            </a:r>
            <a:r>
              <a:rPr lang="en-US" sz="1226" b="0" noProof="0" dirty="0" err="1">
                <a:latin typeface="Lato" panose="020F0502020204030203" pitchFamily="34" charset="0"/>
                <a:ea typeface="Lato" panose="020F0502020204030203" pitchFamily="34" charset="0"/>
                <a:cs typeface="Lato" panose="020F0502020204030203" pitchFamily="34" charset="0"/>
              </a:rPr>
              <a:t>illo</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inventore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veritatis</a:t>
            </a:r>
            <a:r>
              <a:rPr lang="en-US" sz="1226" b="0" noProof="0" dirty="0">
                <a:latin typeface="Lato" panose="020F0502020204030203" pitchFamily="34" charset="0"/>
                <a:ea typeface="Lato" panose="020F0502020204030203" pitchFamily="34" charset="0"/>
                <a:cs typeface="Lato" panose="020F0502020204030203" pitchFamily="34" charset="0"/>
              </a:rPr>
              <a:t> et quasi </a:t>
            </a:r>
            <a:r>
              <a:rPr lang="en-US" sz="1226" b="0" noProof="0" dirty="0" err="1">
                <a:latin typeface="Lato" panose="020F0502020204030203" pitchFamily="34" charset="0"/>
                <a:ea typeface="Lato" panose="020F0502020204030203" pitchFamily="34" charset="0"/>
                <a:cs typeface="Lato" panose="020F0502020204030203" pitchFamily="34" charset="0"/>
              </a:rPr>
              <a:t>architecto</a:t>
            </a:r>
            <a:r>
              <a:rPr lang="en-US" sz="1226" b="0" noProof="0" dirty="0">
                <a:latin typeface="Lato" panose="020F0502020204030203" pitchFamily="34" charset="0"/>
                <a:ea typeface="Lato" panose="020F0502020204030203" pitchFamily="34" charset="0"/>
                <a:cs typeface="Lato" panose="020F0502020204030203" pitchFamily="34" charset="0"/>
              </a:rPr>
              <a:t> beatae vitae dicta sunt </a:t>
            </a:r>
            <a:r>
              <a:rPr lang="en-US" sz="1226" b="0" noProof="0" dirty="0" err="1">
                <a:latin typeface="Lato" panose="020F0502020204030203" pitchFamily="34" charset="0"/>
                <a:ea typeface="Lato" panose="020F0502020204030203" pitchFamily="34" charset="0"/>
                <a:cs typeface="Lato" panose="020F0502020204030203" pitchFamily="34" charset="0"/>
              </a:rPr>
              <a:t>explicabo</a:t>
            </a:r>
            <a:r>
              <a:rPr lang="en-US" sz="1226" b="0" noProof="0" dirty="0">
                <a:latin typeface="Lato" panose="020F0502020204030203" pitchFamily="34" charset="0"/>
                <a:ea typeface="Lato" panose="020F0502020204030203" pitchFamily="34" charset="0"/>
                <a:cs typeface="Lato" panose="020F0502020204030203" pitchFamily="34" charset="0"/>
              </a:rPr>
              <a:t>. Nemo </a:t>
            </a:r>
            <a:r>
              <a:rPr lang="en-US" sz="1226" b="0" noProof="0" dirty="0" err="1">
                <a:latin typeface="Lato" panose="020F0502020204030203" pitchFamily="34" charset="0"/>
                <a:ea typeface="Lato" panose="020F0502020204030203" pitchFamily="34" charset="0"/>
                <a:cs typeface="Lato" panose="020F0502020204030203" pitchFamily="34" charset="0"/>
              </a:rPr>
              <a:t>enim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ipsam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voluptatem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quia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voluptas</a:t>
            </a:r>
            <a:r>
              <a:rPr lang="en-US" sz="1226" b="0" noProof="0" dirty="0">
                <a:latin typeface="Lato" panose="020F0502020204030203" pitchFamily="34" charset="0"/>
                <a:ea typeface="Lato" panose="020F0502020204030203" pitchFamily="34" charset="0"/>
                <a:cs typeface="Lato" panose="020F0502020204030203" pitchFamily="34" charset="0"/>
              </a:rPr>
              <a:t> sit </a:t>
            </a:r>
            <a:r>
              <a:rPr lang="en-US" sz="1226" b="0" noProof="0" dirty="0" err="1">
                <a:latin typeface="Lato" panose="020F0502020204030203" pitchFamily="34" charset="0"/>
                <a:ea typeface="Lato" panose="020F0502020204030203" pitchFamily="34" charset="0"/>
                <a:cs typeface="Lato" panose="020F0502020204030203" pitchFamily="34" charset="0"/>
              </a:rPr>
              <a:t>aspernatur</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aut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odit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aut</a:t>
            </a:r>
            <a:r>
              <a:rPr lang="en-US" sz="1226" b="0" noProof="0" dirty="0">
                <a:latin typeface="Lato" panose="020F0502020204030203" pitchFamily="34" charset="0"/>
                <a:ea typeface="Lato" panose="020F0502020204030203" pitchFamily="34" charset="0"/>
                <a:cs typeface="Lato" panose="020F0502020204030203" pitchFamily="34" charset="0"/>
              </a:rPr>
              <a:t> fugit, sed </a:t>
            </a:r>
            <a:r>
              <a:rPr lang="en-US" sz="1226" b="0" noProof="0" dirty="0" err="1">
                <a:latin typeface="Lato" panose="020F0502020204030203" pitchFamily="34" charset="0"/>
                <a:ea typeface="Lato" panose="020F0502020204030203" pitchFamily="34" charset="0"/>
                <a:cs typeface="Lato" panose="020F0502020204030203" pitchFamily="34" charset="0"/>
              </a:rPr>
              <a:t>quia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consequuntur</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magni</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dolores</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eos</a:t>
            </a:r>
            <a:r>
              <a:rPr lang="en-US" sz="1226" b="0" noProof="0" dirty="0">
                <a:latin typeface="Lato" panose="020F0502020204030203" pitchFamily="34" charset="0"/>
                <a:ea typeface="Lato" panose="020F0502020204030203" pitchFamily="34" charset="0"/>
                <a:cs typeface="Lato" panose="020F0502020204030203" pitchFamily="34" charset="0"/>
              </a:rPr>
              <a:t> qui ratione </a:t>
            </a:r>
            <a:r>
              <a:rPr lang="en-US" sz="1226" b="0" noProof="0" dirty="0" err="1">
                <a:latin typeface="Lato" panose="020F0502020204030203" pitchFamily="34" charset="0"/>
                <a:ea typeface="Lato" panose="020F0502020204030203" pitchFamily="34" charset="0"/>
                <a:cs typeface="Lato" panose="020F0502020204030203" pitchFamily="34" charset="0"/>
              </a:rPr>
              <a:t>voluptatem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sequi</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nesciunt</a:t>
            </a:r>
            <a:r>
              <a:rPr lang="en-US" sz="1226" b="0" noProof="0" dirty="0">
                <a:latin typeface="Lato" panose="020F0502020204030203" pitchFamily="34" charset="0"/>
                <a:ea typeface="Lato" panose="020F0502020204030203" pitchFamily="34" charset="0"/>
                <a:cs typeface="Lato" panose="020F0502020204030203" pitchFamily="34" charset="0"/>
              </a:rPr>
              <a:t>. </a:t>
            </a:r>
          </a:p>
          <a:p>
            <a:r>
              <a:rPr lang="en-US" sz="1226" b="0" noProof="0" dirty="0" err="1">
                <a:latin typeface="Lato" panose="020F0502020204030203" pitchFamily="34" charset="0"/>
                <a:ea typeface="Lato" panose="020F0502020204030203" pitchFamily="34" charset="0"/>
                <a:cs typeface="Lato" panose="020F0502020204030203" pitchFamily="34" charset="0"/>
              </a:rPr>
              <a:t>Neque</a:t>
            </a:r>
            <a:r>
              <a:rPr lang="en-US" sz="1226" b="0" noProof="0" dirty="0">
                <a:latin typeface="Lato" panose="020F0502020204030203" pitchFamily="34" charset="0"/>
                <a:ea typeface="Lato" panose="020F0502020204030203" pitchFamily="34" charset="0"/>
                <a:cs typeface="Lato" panose="020F0502020204030203" pitchFamily="34" charset="0"/>
              </a:rPr>
              <a:t> porro </a:t>
            </a:r>
            <a:r>
              <a:rPr lang="en-US" sz="1226" b="0" noProof="0" dirty="0" err="1">
                <a:latin typeface="Lato" panose="020F0502020204030203" pitchFamily="34" charset="0"/>
                <a:ea typeface="Lato" panose="020F0502020204030203" pitchFamily="34" charset="0"/>
                <a:cs typeface="Lato" panose="020F0502020204030203" pitchFamily="34" charset="0"/>
              </a:rPr>
              <a:t>quisquam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est</a:t>
            </a:r>
            <a:r>
              <a:rPr lang="en-US" sz="1226" b="0" noProof="0" dirty="0">
                <a:latin typeface="Lato" panose="020F0502020204030203" pitchFamily="34" charset="0"/>
                <a:ea typeface="Lato" panose="020F0502020204030203" pitchFamily="34" charset="0"/>
                <a:cs typeface="Lato" panose="020F0502020204030203" pitchFamily="34" charset="0"/>
              </a:rPr>
              <a:t>, qui </a:t>
            </a:r>
            <a:r>
              <a:rPr lang="en-US" sz="1226" b="0" noProof="0" dirty="0" err="1">
                <a:latin typeface="Lato" panose="020F0502020204030203" pitchFamily="34" charset="0"/>
                <a:ea typeface="Lato" panose="020F0502020204030203" pitchFamily="34" charset="0"/>
                <a:cs typeface="Lato" panose="020F0502020204030203" pitchFamily="34" charset="0"/>
              </a:rPr>
              <a:t>dolorem</a:t>
            </a:r>
            <a:r>
              <a:rPr lang="en-US" sz="1226" b="0" noProof="0" dirty="0">
                <a:latin typeface="Lato" panose="020F0502020204030203" pitchFamily="34" charset="0"/>
                <a:ea typeface="Lato" panose="020F0502020204030203" pitchFamily="34" charset="0"/>
                <a:cs typeface="Lato" panose="020F0502020204030203" pitchFamily="34" charset="0"/>
              </a:rPr>
              <a:t> ipsum </a:t>
            </a:r>
            <a:r>
              <a:rPr lang="en-US" sz="1226" b="0" noProof="0" dirty="0" err="1">
                <a:latin typeface="Lato" panose="020F0502020204030203" pitchFamily="34" charset="0"/>
                <a:ea typeface="Lato" panose="020F0502020204030203" pitchFamily="34" charset="0"/>
                <a:cs typeface="Lato" panose="020F0502020204030203" pitchFamily="34" charset="0"/>
              </a:rPr>
              <a:t>quia</a:t>
            </a:r>
            <a:r>
              <a:rPr lang="en-US" sz="1226" b="0" noProof="0" dirty="0">
                <a:latin typeface="Lato" panose="020F0502020204030203" pitchFamily="34" charset="0"/>
                <a:ea typeface="Lato" panose="020F0502020204030203" pitchFamily="34" charset="0"/>
                <a:cs typeface="Lato" panose="020F0502020204030203" pitchFamily="34" charset="0"/>
              </a:rPr>
              <a:t> dolor sit </a:t>
            </a:r>
            <a:r>
              <a:rPr lang="en-US" sz="1226" b="0" noProof="0" dirty="0" err="1">
                <a:latin typeface="Lato" panose="020F0502020204030203" pitchFamily="34" charset="0"/>
                <a:ea typeface="Lato" panose="020F0502020204030203" pitchFamily="34" charset="0"/>
                <a:cs typeface="Lato" panose="020F0502020204030203" pitchFamily="34" charset="0"/>
              </a:rPr>
              <a:t>amet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consectetur</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adipisci</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velit</a:t>
            </a:r>
            <a:r>
              <a:rPr lang="en-US" sz="1226" b="0" noProof="0" dirty="0">
                <a:latin typeface="Lato" panose="020F0502020204030203" pitchFamily="34" charset="0"/>
                <a:ea typeface="Lato" panose="020F0502020204030203" pitchFamily="34" charset="0"/>
                <a:cs typeface="Lato" panose="020F0502020204030203" pitchFamily="34" charset="0"/>
              </a:rPr>
              <a:t>, sed </a:t>
            </a:r>
            <a:r>
              <a:rPr lang="en-US" sz="1226" b="0" noProof="0" dirty="0" err="1">
                <a:latin typeface="Lato" panose="020F0502020204030203" pitchFamily="34" charset="0"/>
                <a:ea typeface="Lato" panose="020F0502020204030203" pitchFamily="34" charset="0"/>
                <a:cs typeface="Lato" panose="020F0502020204030203" pitchFamily="34" charset="0"/>
              </a:rPr>
              <a:t>quia</a:t>
            </a:r>
            <a:r>
              <a:rPr lang="en-US" sz="1226" b="0" noProof="0" dirty="0">
                <a:latin typeface="Lato" panose="020F0502020204030203" pitchFamily="34" charset="0"/>
                <a:ea typeface="Lato" panose="020F0502020204030203" pitchFamily="34" charset="0"/>
                <a:cs typeface="Lato" panose="020F0502020204030203" pitchFamily="34" charset="0"/>
              </a:rPr>
              <a:t> non </a:t>
            </a:r>
            <a:r>
              <a:rPr lang="en-US" sz="1226" b="0" noProof="0" dirty="0" err="1">
                <a:latin typeface="Lato" panose="020F0502020204030203" pitchFamily="34" charset="0"/>
                <a:ea typeface="Lato" panose="020F0502020204030203" pitchFamily="34" charset="0"/>
                <a:cs typeface="Lato" panose="020F0502020204030203" pitchFamily="34" charset="0"/>
              </a:rPr>
              <a:t>numquam</a:t>
            </a:r>
            <a:r>
              <a:rPr lang="en-US" sz="1226" b="0" noProof="0" dirty="0">
                <a:latin typeface="Lato" panose="020F0502020204030203" pitchFamily="34" charset="0"/>
                <a:ea typeface="Lato" panose="020F0502020204030203" pitchFamily="34" charset="0"/>
                <a:cs typeface="Lato" panose="020F0502020204030203" pitchFamily="34" charset="0"/>
              </a:rPr>
              <a:t> eius </a:t>
            </a:r>
            <a:r>
              <a:rPr lang="en-US" sz="1226" b="0" noProof="0" dirty="0" err="1">
                <a:latin typeface="Lato" panose="020F0502020204030203" pitchFamily="34" charset="0"/>
                <a:ea typeface="Lato" panose="020F0502020204030203" pitchFamily="34" charset="0"/>
                <a:cs typeface="Lato" panose="020F0502020204030203" pitchFamily="34" charset="0"/>
              </a:rPr>
              <a:t>modi</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tempora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incidunt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ut</a:t>
            </a:r>
            <a:r>
              <a:rPr lang="en-US" sz="1226" b="0" noProof="0" dirty="0">
                <a:latin typeface="Lato" panose="020F0502020204030203" pitchFamily="34" charset="0"/>
                <a:ea typeface="Lato" panose="020F0502020204030203" pitchFamily="34" charset="0"/>
                <a:cs typeface="Lato" panose="020F0502020204030203" pitchFamily="34" charset="0"/>
              </a:rPr>
              <a:t> labore et dolore </a:t>
            </a:r>
            <a:r>
              <a:rPr lang="en-US" sz="1226" b="0" noProof="0" dirty="0" err="1">
                <a:latin typeface="Lato" panose="020F0502020204030203" pitchFamily="34" charset="0"/>
                <a:ea typeface="Lato" panose="020F0502020204030203" pitchFamily="34" charset="0"/>
                <a:cs typeface="Lato" panose="020F0502020204030203" pitchFamily="34" charset="0"/>
              </a:rPr>
              <a:t>magnam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aliquam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quaerat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voluptatem</a:t>
            </a:r>
            <a:r>
              <a:rPr lang="en-US" sz="1226" b="0" noProof="0" dirty="0">
                <a:latin typeface="Lato" panose="020F0502020204030203" pitchFamily="34" charset="0"/>
                <a:ea typeface="Lato" panose="020F0502020204030203" pitchFamily="34" charset="0"/>
                <a:cs typeface="Lato" panose="020F0502020204030203" pitchFamily="34" charset="0"/>
              </a:rPr>
              <a:t>. Ut </a:t>
            </a:r>
            <a:r>
              <a:rPr lang="en-US" sz="1226" b="0" noProof="0" dirty="0" err="1">
                <a:latin typeface="Lato" panose="020F0502020204030203" pitchFamily="34" charset="0"/>
                <a:ea typeface="Lato" panose="020F0502020204030203" pitchFamily="34" charset="0"/>
                <a:cs typeface="Lato" panose="020F0502020204030203" pitchFamily="34" charset="0"/>
              </a:rPr>
              <a:t>enim</a:t>
            </a:r>
            <a:r>
              <a:rPr lang="en-US" sz="1226" b="0" noProof="0" dirty="0">
                <a:latin typeface="Lato" panose="020F0502020204030203" pitchFamily="34" charset="0"/>
                <a:ea typeface="Lato" panose="020F0502020204030203" pitchFamily="34" charset="0"/>
                <a:cs typeface="Lato" panose="020F0502020204030203" pitchFamily="34" charset="0"/>
              </a:rPr>
              <a:t> ad minima </a:t>
            </a:r>
            <a:r>
              <a:rPr lang="en-US" sz="1226" b="0" noProof="0" dirty="0" err="1">
                <a:latin typeface="Lato" panose="020F0502020204030203" pitchFamily="34" charset="0"/>
                <a:ea typeface="Lato" panose="020F0502020204030203" pitchFamily="34" charset="0"/>
                <a:cs typeface="Lato" panose="020F0502020204030203" pitchFamily="34" charset="0"/>
              </a:rPr>
              <a:t>veniam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quis</a:t>
            </a:r>
            <a:r>
              <a:rPr lang="en-US" sz="1226" b="0" noProof="0" dirty="0">
                <a:latin typeface="Lato" panose="020F0502020204030203" pitchFamily="34" charset="0"/>
                <a:ea typeface="Lato" panose="020F0502020204030203" pitchFamily="34" charset="0"/>
                <a:cs typeface="Lato" panose="020F0502020204030203" pitchFamily="34" charset="0"/>
              </a:rPr>
              <a:t> nostrum </a:t>
            </a:r>
            <a:r>
              <a:rPr lang="en-US" sz="1226" b="0" noProof="0" dirty="0" err="1">
                <a:latin typeface="Lato" panose="020F0502020204030203" pitchFamily="34" charset="0"/>
                <a:ea typeface="Lato" panose="020F0502020204030203" pitchFamily="34" charset="0"/>
                <a:cs typeface="Lato" panose="020F0502020204030203" pitchFamily="34" charset="0"/>
              </a:rPr>
              <a:t>exercitationem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ullam</a:t>
            </a:r>
            <a:r>
              <a:rPr lang="en-US" sz="1226" b="0" noProof="0" dirty="0">
                <a:latin typeface="Lato" panose="020F0502020204030203" pitchFamily="34" charset="0"/>
                <a:ea typeface="Lato" panose="020F0502020204030203" pitchFamily="34" charset="0"/>
                <a:cs typeface="Lato" panose="020F0502020204030203" pitchFamily="34" charset="0"/>
              </a:rPr>
              <a:t> corporis </a:t>
            </a:r>
            <a:r>
              <a:rPr lang="en-US" sz="1226" b="0" noProof="0" dirty="0" err="1">
                <a:latin typeface="Lato" panose="020F0502020204030203" pitchFamily="34" charset="0"/>
                <a:ea typeface="Lato" panose="020F0502020204030203" pitchFamily="34" charset="0"/>
                <a:cs typeface="Lato" panose="020F0502020204030203" pitchFamily="34" charset="0"/>
              </a:rPr>
              <a:t>suscipit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laboriosam</a:t>
            </a:r>
            <a:r>
              <a:rPr lang="en-US" sz="1226" b="0" noProof="0" dirty="0">
                <a:latin typeface="Lato" panose="020F0502020204030203" pitchFamily="34" charset="0"/>
                <a:ea typeface="Lato" panose="020F0502020204030203" pitchFamily="34" charset="0"/>
                <a:cs typeface="Lato" panose="020F0502020204030203" pitchFamily="34" charset="0"/>
              </a:rPr>
              <a:t>, nisi </a:t>
            </a:r>
            <a:r>
              <a:rPr lang="en-US" sz="1226" b="0" noProof="0" dirty="0" err="1">
                <a:latin typeface="Lato" panose="020F0502020204030203" pitchFamily="34" charset="0"/>
                <a:ea typeface="Lato" panose="020F0502020204030203" pitchFamily="34" charset="0"/>
                <a:cs typeface="Lato" panose="020F0502020204030203" pitchFamily="34" charset="0"/>
              </a:rPr>
              <a:t>ut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aliquid</a:t>
            </a:r>
            <a:r>
              <a:rPr lang="en-US" sz="1226" b="0" noProof="0" dirty="0">
                <a:latin typeface="Lato" panose="020F0502020204030203" pitchFamily="34" charset="0"/>
                <a:ea typeface="Lato" panose="020F0502020204030203" pitchFamily="34" charset="0"/>
                <a:cs typeface="Lato" panose="020F0502020204030203" pitchFamily="34" charset="0"/>
              </a:rPr>
              <a:t> ex </a:t>
            </a:r>
            <a:r>
              <a:rPr lang="en-US" sz="1226" b="0" noProof="0" dirty="0" err="1">
                <a:latin typeface="Lato" panose="020F0502020204030203" pitchFamily="34" charset="0"/>
                <a:ea typeface="Lato" panose="020F0502020204030203" pitchFamily="34" charset="0"/>
                <a:cs typeface="Lato" panose="020F0502020204030203" pitchFamily="34" charset="0"/>
              </a:rPr>
              <a:t>ea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commodi</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consequatur</a:t>
            </a:r>
            <a:r>
              <a:rPr lang="en-US" sz="1226" b="0" noProof="0" dirty="0">
                <a:latin typeface="Lato" panose="020F0502020204030203" pitchFamily="34" charset="0"/>
                <a:ea typeface="Lato" panose="020F0502020204030203" pitchFamily="34" charset="0"/>
                <a:cs typeface="Lato" panose="020F0502020204030203" pitchFamily="34" charset="0"/>
              </a:rPr>
              <a:t>? Quis autem vel </a:t>
            </a:r>
            <a:r>
              <a:rPr lang="en-US" sz="1226" b="0" noProof="0" dirty="0" err="1">
                <a:latin typeface="Lato" panose="020F0502020204030203" pitchFamily="34" charset="0"/>
                <a:ea typeface="Lato" panose="020F0502020204030203" pitchFamily="34" charset="0"/>
                <a:cs typeface="Lato" panose="020F0502020204030203" pitchFamily="34" charset="0"/>
              </a:rPr>
              <a:t>eum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iure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reprehenderit</a:t>
            </a:r>
            <a:r>
              <a:rPr lang="en-US" sz="1226" b="0" noProof="0" dirty="0">
                <a:latin typeface="Lato" panose="020F0502020204030203" pitchFamily="34" charset="0"/>
                <a:ea typeface="Lato" panose="020F0502020204030203" pitchFamily="34" charset="0"/>
                <a:cs typeface="Lato" panose="020F0502020204030203" pitchFamily="34" charset="0"/>
              </a:rPr>
              <a:t> qui in </a:t>
            </a:r>
            <a:r>
              <a:rPr lang="en-US" sz="1226" b="0" noProof="0" dirty="0" err="1">
                <a:latin typeface="Lato" panose="020F0502020204030203" pitchFamily="34" charset="0"/>
                <a:ea typeface="Lato" panose="020F0502020204030203" pitchFamily="34" charset="0"/>
                <a:cs typeface="Lato" panose="020F0502020204030203" pitchFamily="34" charset="0"/>
              </a:rPr>
              <a:t>ea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voluptate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velit</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esse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quam</a:t>
            </a:r>
            <a:r>
              <a:rPr lang="en-US" sz="1226" b="0" noProof="0" dirty="0">
                <a:latin typeface="Lato" panose="020F0502020204030203" pitchFamily="34" charset="0"/>
                <a:ea typeface="Lato" panose="020F0502020204030203" pitchFamily="34" charset="0"/>
                <a:cs typeface="Lato" panose="020F0502020204030203" pitchFamily="34" charset="0"/>
              </a:rPr>
              <a:t> nihil </a:t>
            </a:r>
            <a:r>
              <a:rPr lang="en-US" sz="1226" b="0" noProof="0" dirty="0" err="1">
                <a:latin typeface="Lato" panose="020F0502020204030203" pitchFamily="34" charset="0"/>
                <a:ea typeface="Lato" panose="020F0502020204030203" pitchFamily="34" charset="0"/>
                <a:cs typeface="Lato" panose="020F0502020204030203" pitchFamily="34" charset="0"/>
              </a:rPr>
              <a:t>molestiae</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consequatur</a:t>
            </a:r>
            <a:r>
              <a:rPr lang="en-US" sz="1226" b="0" noProof="0" dirty="0">
                <a:latin typeface="Lato" panose="020F0502020204030203" pitchFamily="34" charset="0"/>
                <a:ea typeface="Lato" panose="020F0502020204030203" pitchFamily="34" charset="0"/>
                <a:cs typeface="Lato" panose="020F0502020204030203" pitchFamily="34" charset="0"/>
              </a:rPr>
              <a:t>, vel illum qui </a:t>
            </a:r>
            <a:r>
              <a:rPr lang="en-US" sz="1226" b="0" noProof="0" dirty="0" err="1">
                <a:latin typeface="Lato" panose="020F0502020204030203" pitchFamily="34" charset="0"/>
                <a:ea typeface="Lato" panose="020F0502020204030203" pitchFamily="34" charset="0"/>
                <a:cs typeface="Lato" panose="020F0502020204030203" pitchFamily="34" charset="0"/>
              </a:rPr>
              <a:t>dolorem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eum</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fugiat</a:t>
            </a:r>
            <a:r>
              <a:rPr lang="en-US" sz="1226" b="0" noProof="0" dirty="0">
                <a:latin typeface="Lato" panose="020F0502020204030203" pitchFamily="34" charset="0"/>
                <a:ea typeface="Lato" panose="020F0502020204030203" pitchFamily="34" charset="0"/>
                <a:cs typeface="Lato" panose="020F0502020204030203" pitchFamily="34" charset="0"/>
              </a:rPr>
              <a:t> quo </a:t>
            </a:r>
            <a:r>
              <a:rPr lang="en-US" sz="1226" b="0" noProof="0" dirty="0" err="1">
                <a:latin typeface="Lato" panose="020F0502020204030203" pitchFamily="34" charset="0"/>
                <a:ea typeface="Lato" panose="020F0502020204030203" pitchFamily="34" charset="0"/>
                <a:cs typeface="Lato" panose="020F0502020204030203" pitchFamily="34" charset="0"/>
              </a:rPr>
              <a:t>voluptas</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nulla</a:t>
            </a:r>
            <a:r>
              <a:rPr lang="en-US" sz="1226" b="0" noProof="0" dirty="0">
                <a:latin typeface="Lato" panose="020F0502020204030203" pitchFamily="34" charset="0"/>
                <a:ea typeface="Lato" panose="020F0502020204030203" pitchFamily="34" charset="0"/>
                <a:cs typeface="Lato" panose="020F0502020204030203" pitchFamily="34" charset="0"/>
              </a:rPr>
              <a:t> </a:t>
            </a:r>
            <a:r>
              <a:rPr lang="en-US" sz="1226" b="0" noProof="0" dirty="0" err="1">
                <a:latin typeface="Lato" panose="020F0502020204030203" pitchFamily="34" charset="0"/>
                <a:ea typeface="Lato" panose="020F0502020204030203" pitchFamily="34" charset="0"/>
                <a:cs typeface="Lato" panose="020F0502020204030203" pitchFamily="34" charset="0"/>
              </a:rPr>
              <a:t>pariatur</a:t>
            </a:r>
            <a:r>
              <a:rPr lang="en-US" sz="1226" b="0" noProof="0" dirty="0">
                <a:latin typeface="Lato" panose="020F0502020204030203" pitchFamily="34" charset="0"/>
                <a:ea typeface="Lato" panose="020F0502020204030203" pitchFamily="34" charset="0"/>
                <a:cs typeface="Lato" panose="020F0502020204030203" pitchFamily="34" charset="0"/>
              </a:rPr>
              <a:t>?</a:t>
            </a:r>
          </a:p>
          <a:p>
            <a:endParaRPr lang="en-US" sz="1226" b="0" noProof="0" dirty="0">
              <a:latin typeface="Lato" panose="020F0502020204030203" pitchFamily="34" charset="0"/>
              <a:ea typeface="Lato" panose="020F0502020204030203" pitchFamily="34" charset="0"/>
              <a:cs typeface="Lato" panose="020F0502020204030203" pitchFamily="34" charset="0"/>
            </a:endParaRPr>
          </a:p>
        </p:txBody>
      </p:sp>
      <p:sp>
        <p:nvSpPr>
          <p:cNvPr id="2" name="Marcador de número de diapositiva 4">
            <a:extLst>
              <a:ext uri="{FF2B5EF4-FFF2-40B4-BE49-F238E27FC236}">
                <a16:creationId xmlns:a16="http://schemas.microsoft.com/office/drawing/2014/main" id="{E7539283-C5F0-006D-35BC-1B29EC54302C}"/>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19</a:t>
            </a:fld>
            <a:endParaRPr lang="en-US" sz="1430" b="1" noProof="0" dirty="0">
              <a:solidFill>
                <a:schemeClr val="bg1"/>
              </a:solidFill>
            </a:endParaRPr>
          </a:p>
        </p:txBody>
      </p:sp>
    </p:spTree>
    <p:extLst>
      <p:ext uri="{BB962C8B-B14F-4D97-AF65-F5344CB8AC3E}">
        <p14:creationId xmlns:p14="http://schemas.microsoft.com/office/powerpoint/2010/main" val="1222175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06C645D-5973-884A-0F6E-50725E0551CD}"/>
              </a:ext>
            </a:extLst>
          </p:cNvPr>
          <p:cNvSpPr>
            <a:spLocks noGrp="1"/>
          </p:cNvSpPr>
          <p:nvPr>
            <p:ph type="title"/>
          </p:nvPr>
        </p:nvSpPr>
        <p:spPr>
          <a:xfrm>
            <a:off x="585828" y="1194066"/>
            <a:ext cx="6819820" cy="472623"/>
          </a:xfrm>
        </p:spPr>
        <p:txBody>
          <a:bodyPr>
            <a:normAutofit/>
          </a:bodyPr>
          <a:lstStyle/>
          <a:p>
            <a:r>
              <a:rPr lang="en-US" noProof="0" dirty="0">
                <a:solidFill>
                  <a:srgbClr val="F37D35"/>
                </a:solidFill>
              </a:rPr>
              <a:t>Agenda at a Glance</a:t>
            </a:r>
          </a:p>
        </p:txBody>
      </p:sp>
      <p:sp>
        <p:nvSpPr>
          <p:cNvPr id="4" name="Marcador de contenido 3">
            <a:extLst>
              <a:ext uri="{FF2B5EF4-FFF2-40B4-BE49-F238E27FC236}">
                <a16:creationId xmlns:a16="http://schemas.microsoft.com/office/drawing/2014/main" id="{16E557C5-B902-32E6-5C6F-50AD3145706A}"/>
              </a:ext>
            </a:extLst>
          </p:cNvPr>
          <p:cNvSpPr>
            <a:spLocks noGrp="1"/>
          </p:cNvSpPr>
          <p:nvPr>
            <p:ph idx="1"/>
          </p:nvPr>
        </p:nvSpPr>
        <p:spPr>
          <a:xfrm>
            <a:off x="585828" y="1900477"/>
            <a:ext cx="6819820" cy="821257"/>
          </a:xfrm>
        </p:spPr>
        <p:txBody>
          <a:bodyPr>
            <a:normAutofit/>
          </a:bodyPr>
          <a:lstStyle/>
          <a:p>
            <a:pPr marL="0" indent="0">
              <a:buNone/>
            </a:pPr>
            <a:r>
              <a:rPr lang="en-US" sz="1430" b="0" noProof="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Lorem ipsum dolor sit </a:t>
            </a:r>
            <a:r>
              <a:rPr lang="en-US" sz="1430" b="0" noProof="0" dirty="0" err="1">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amet</a:t>
            </a:r>
            <a:r>
              <a:rPr lang="en-US" sz="1430" b="0" noProof="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 </a:t>
            </a:r>
            <a:r>
              <a:rPr lang="en-US" sz="1430" b="0" noProof="0" dirty="0" err="1">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consectetur</a:t>
            </a:r>
            <a:r>
              <a:rPr lang="en-US" sz="1430" b="0" noProof="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 </a:t>
            </a:r>
            <a:r>
              <a:rPr lang="en-US" sz="1430" b="0" noProof="0" dirty="0" err="1">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adipiscing</a:t>
            </a:r>
            <a:r>
              <a:rPr lang="en-US" sz="1430" b="0" noProof="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 </a:t>
            </a:r>
            <a:r>
              <a:rPr lang="en-US" sz="1430" b="0" noProof="0" dirty="0" err="1">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elit</a:t>
            </a:r>
            <a:r>
              <a:rPr lang="en-US" sz="1430" b="0" noProof="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 sed do </a:t>
            </a:r>
            <a:r>
              <a:rPr lang="en-US" sz="1430" b="0" noProof="0" dirty="0" err="1">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eiusmod</a:t>
            </a:r>
            <a:r>
              <a:rPr lang="en-US" sz="1430" b="0" noProof="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 </a:t>
            </a:r>
            <a:r>
              <a:rPr lang="en-US" sz="1430" b="0" noProof="0" dirty="0" err="1">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tempor</a:t>
            </a:r>
            <a:r>
              <a:rPr lang="en-US" sz="1430" b="0" noProof="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 </a:t>
            </a:r>
            <a:r>
              <a:rPr lang="en-US" sz="1430" b="0" noProof="0" dirty="0" err="1">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incididunt</a:t>
            </a:r>
            <a:r>
              <a:rPr lang="en-US" sz="1430" b="0" noProof="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 </a:t>
            </a:r>
            <a:r>
              <a:rPr lang="en-US" sz="1430" b="0" noProof="0" dirty="0" err="1">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ut</a:t>
            </a:r>
            <a:r>
              <a:rPr lang="en-US" sz="1430" b="0" noProof="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 labore et dolore magna </a:t>
            </a:r>
            <a:r>
              <a:rPr lang="en-US" sz="1430" b="0" noProof="0" dirty="0" err="1">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aliqua</a:t>
            </a:r>
            <a:r>
              <a:rPr lang="en-US" sz="1430" b="0" noProof="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 Ut </a:t>
            </a:r>
            <a:r>
              <a:rPr lang="en-US" sz="1430" b="0" noProof="0" dirty="0" err="1">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enim</a:t>
            </a:r>
            <a:r>
              <a:rPr lang="en-US" sz="1430" b="0" noProof="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 </a:t>
            </a:r>
            <a:r>
              <a:rPr lang="en-US" sz="1430" b="0" noProof="0" dirty="0" err="1">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tempor</a:t>
            </a:r>
            <a:r>
              <a:rPr lang="en-US" sz="1430" b="0" noProof="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 </a:t>
            </a:r>
            <a:r>
              <a:rPr lang="en-US" sz="1430" b="0" noProof="0" dirty="0" err="1">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incididunt</a:t>
            </a:r>
            <a:r>
              <a:rPr lang="en-US" sz="1430" b="0" noProof="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 </a:t>
            </a:r>
            <a:r>
              <a:rPr lang="en-US" sz="1430" b="0" noProof="0" dirty="0" err="1">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ut</a:t>
            </a:r>
            <a:r>
              <a:rPr lang="en-US" sz="1430" b="0" noProof="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 labore et dolore magna </a:t>
            </a:r>
            <a:r>
              <a:rPr lang="en-US" sz="1430" b="0" noProof="0" dirty="0" err="1">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aliqua</a:t>
            </a:r>
            <a:r>
              <a:rPr lang="en-US" sz="1430" b="0" noProof="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 Ut </a:t>
            </a:r>
            <a:r>
              <a:rPr lang="en-US" sz="1430" b="0" noProof="0" dirty="0" err="1">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enim</a:t>
            </a:r>
            <a:r>
              <a:rPr lang="en-US" sz="1430" b="0" noProof="0" dirty="0">
                <a:solidFill>
                  <a:schemeClr val="accent5">
                    <a:lumMod val="50000"/>
                  </a:schemeClr>
                </a:solidFill>
                <a:latin typeface="Lato" panose="020F0502020204030203" pitchFamily="34" charset="0"/>
                <a:ea typeface="Lato" panose="020F0502020204030203" pitchFamily="34" charset="0"/>
                <a:cs typeface="Lato" panose="020F0502020204030203" pitchFamily="34" charset="0"/>
              </a:rPr>
              <a:t>.</a:t>
            </a:r>
          </a:p>
        </p:txBody>
      </p:sp>
      <p:sp>
        <p:nvSpPr>
          <p:cNvPr id="5" name="Marcador de número de diapositiva 4">
            <a:extLst>
              <a:ext uri="{FF2B5EF4-FFF2-40B4-BE49-F238E27FC236}">
                <a16:creationId xmlns:a16="http://schemas.microsoft.com/office/drawing/2014/main" id="{90622425-287F-4C08-DE4D-B24C8161F67D}"/>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2</a:t>
            </a:fld>
            <a:endParaRPr lang="en-US" sz="1430" b="1" noProof="0" dirty="0">
              <a:solidFill>
                <a:schemeClr val="bg1"/>
              </a:solidFill>
            </a:endParaRPr>
          </a:p>
        </p:txBody>
      </p:sp>
      <p:sp>
        <p:nvSpPr>
          <p:cNvPr id="9" name="Título 2">
            <a:extLst>
              <a:ext uri="{FF2B5EF4-FFF2-40B4-BE49-F238E27FC236}">
                <a16:creationId xmlns:a16="http://schemas.microsoft.com/office/drawing/2014/main" id="{B98F0052-6A6D-1B9A-13F0-2989EB7A086A}"/>
              </a:ext>
            </a:extLst>
          </p:cNvPr>
          <p:cNvSpPr txBox="1">
            <a:spLocks/>
          </p:cNvSpPr>
          <p:nvPr/>
        </p:nvSpPr>
        <p:spPr>
          <a:xfrm>
            <a:off x="585827" y="2880867"/>
            <a:ext cx="4006145" cy="472623"/>
          </a:xfrm>
          <a:prstGeom prst="rect">
            <a:avLst/>
          </a:prstGeom>
        </p:spPr>
        <p:txBody>
          <a:bodyPr vert="horz" lIns="93406" tIns="46703" rIns="93406" bIns="46703" rtlCol="0" anchor="ctr">
            <a:noAutofit/>
          </a:bodyPr>
          <a:lstStyle>
            <a:lvl1pPr algn="l" defTabSz="774040" rtl="0" eaLnBrk="1" latinLnBrk="0" hangingPunct="1">
              <a:lnSpc>
                <a:spcPct val="90000"/>
              </a:lnSpc>
              <a:spcBef>
                <a:spcPct val="0"/>
              </a:spcBef>
              <a:buNone/>
              <a:defRPr sz="3200" b="1" i="0" kern="1200">
                <a:solidFill>
                  <a:srgbClr val="480F6E"/>
                </a:solidFill>
                <a:latin typeface="Lato" panose="020F0502020204030203" pitchFamily="34" charset="0"/>
                <a:ea typeface="Lato" panose="020F0502020204030203" pitchFamily="34" charset="0"/>
                <a:cs typeface="Lato" panose="020F0502020204030203" pitchFamily="34" charset="0"/>
              </a:defRPr>
            </a:lvl1pPr>
          </a:lstStyle>
          <a:p>
            <a:r>
              <a:rPr lang="en-US" sz="1700" noProof="0" dirty="0">
                <a:solidFill>
                  <a:srgbClr val="4C113B"/>
                </a:solidFill>
              </a:rPr>
              <a:t>Tuesday, December 2, 2026</a:t>
            </a:r>
          </a:p>
        </p:txBody>
      </p:sp>
      <p:graphicFrame>
        <p:nvGraphicFramePr>
          <p:cNvPr id="10" name="Tabla 9">
            <a:extLst>
              <a:ext uri="{FF2B5EF4-FFF2-40B4-BE49-F238E27FC236}">
                <a16:creationId xmlns:a16="http://schemas.microsoft.com/office/drawing/2014/main" id="{952C8C83-DFC5-1AB7-E957-7CC714770193}"/>
              </a:ext>
            </a:extLst>
          </p:cNvPr>
          <p:cNvGraphicFramePr>
            <a:graphicFrameLocks noGrp="1"/>
          </p:cNvGraphicFramePr>
          <p:nvPr>
            <p:extLst>
              <p:ext uri="{D42A27DB-BD31-4B8C-83A1-F6EECF244321}">
                <p14:modId xmlns:p14="http://schemas.microsoft.com/office/powerpoint/2010/main" val="3961505130"/>
              </p:ext>
            </p:extLst>
          </p:nvPr>
        </p:nvGraphicFramePr>
        <p:xfrm>
          <a:off x="585827" y="3412396"/>
          <a:ext cx="6698507" cy="1974664"/>
        </p:xfrm>
        <a:graphic>
          <a:graphicData uri="http://schemas.openxmlformats.org/drawingml/2006/table">
            <a:tbl>
              <a:tblPr bandRow="1" bandCol="1">
                <a:tableStyleId>{3B4B98B0-60AC-42C2-AFA5-B58CD77FA1E5}</a:tableStyleId>
              </a:tblPr>
              <a:tblGrid>
                <a:gridCol w="1425481">
                  <a:extLst>
                    <a:ext uri="{9D8B030D-6E8A-4147-A177-3AD203B41FA5}">
                      <a16:colId xmlns:a16="http://schemas.microsoft.com/office/drawing/2014/main" val="2285801652"/>
                    </a:ext>
                  </a:extLst>
                </a:gridCol>
                <a:gridCol w="5273026">
                  <a:extLst>
                    <a:ext uri="{9D8B030D-6E8A-4147-A177-3AD203B41FA5}">
                      <a16:colId xmlns:a16="http://schemas.microsoft.com/office/drawing/2014/main" val="347844742"/>
                    </a:ext>
                  </a:extLst>
                </a:gridCol>
              </a:tblGrid>
              <a:tr h="459446">
                <a:tc>
                  <a:txBody>
                    <a:bodyPr/>
                    <a:lstStyle/>
                    <a:p>
                      <a:pPr algn="ct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7:30 a.m.</a:t>
                      </a:r>
                    </a:p>
                  </a:txBody>
                  <a:tcPr marL="93406" marR="93406" marT="46703" marB="46703" anchor="ctr">
                    <a:lnL>
                      <a:noFill/>
                    </a:lnL>
                    <a:lnR w="28575" cap="flat" cmpd="sng" algn="ctr">
                      <a:solidFill>
                        <a:srgbClr val="F5F2E9"/>
                      </a:solidFill>
                      <a:prstDash val="solid"/>
                      <a:round/>
                      <a:headEnd type="none" w="med" len="med"/>
                      <a:tailEnd type="none" w="med" len="med"/>
                    </a:lnR>
                    <a:lnT w="12700" cmpd="sng">
                      <a:noFill/>
                    </a:lnT>
                    <a:lnB w="28575" cap="flat" cmpd="sng" algn="ctr">
                      <a:solidFill>
                        <a:srgbClr val="F5F2E9"/>
                      </a:solidFill>
                      <a:prstDash val="solid"/>
                      <a:round/>
                      <a:headEnd type="none" w="med" len="med"/>
                      <a:tailEnd type="none" w="med" len="med"/>
                    </a:lnB>
                    <a:lnTlToBr w="12700" cmpd="sng">
                      <a:noFill/>
                      <a:prstDash val="solid"/>
                    </a:lnTlToBr>
                    <a:lnBlToTr w="12700" cmpd="sng">
                      <a:noFill/>
                      <a:prstDash val="solid"/>
                    </a:lnBlToTr>
                    <a:solidFill>
                      <a:srgbClr val="B22144">
                        <a:alpha val="20000"/>
                      </a:srgbClr>
                    </a:solidFill>
                  </a:tcPr>
                </a:tc>
                <a:tc>
                  <a:txBody>
                    <a:bodyPr/>
                    <a:lstStyle/>
                    <a:p>
                      <a:pPr algn="ctr"/>
                      <a:r>
                        <a:rPr lang="en-US" sz="1100" b="1" i="0" noProof="0" dirty="0">
                          <a:solidFill>
                            <a:srgbClr val="4C113B"/>
                          </a:solidFill>
                          <a:latin typeface="Lato" panose="020F0502020204030203" pitchFamily="34" charset="0"/>
                          <a:ea typeface="Lato" panose="020F0502020204030203" pitchFamily="34" charset="0"/>
                          <a:cs typeface="Lato" panose="020F0502020204030203" pitchFamily="34" charset="0"/>
                        </a:rPr>
                        <a:t>Espresso &amp; Cuban Coffee Cart Opens </a:t>
                      </a:r>
                      <a:br>
                        <a:rPr lang="en-US" sz="1100" b="1" i="0" noProof="0" dirty="0">
                          <a:solidFill>
                            <a:srgbClr val="4C113B"/>
                          </a:solidFill>
                          <a:latin typeface="Lato" panose="020F0502020204030203" pitchFamily="34" charset="0"/>
                          <a:ea typeface="Lato" panose="020F0502020204030203" pitchFamily="34" charset="0"/>
                          <a:cs typeface="Lato" panose="020F0502020204030203" pitchFamily="34" charset="0"/>
                        </a:rPr>
                      </a:b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 [Need name of floor?] </a:t>
                      </a:r>
                      <a:r>
                        <a:rPr lang="en-US" sz="1100" b="0" i="0" noProof="0" dirty="0">
                          <a:solidFill>
                            <a:srgbClr val="4C113B"/>
                          </a:solidFill>
                          <a:latin typeface="Lato Light" panose="020F0502020204030203" pitchFamily="34" charset="0"/>
                          <a:ea typeface="Lato Light" panose="020F0502020204030203" pitchFamily="34" charset="0"/>
                          <a:cs typeface="Lato Light" panose="020F0502020204030203" pitchFamily="34" charset="0"/>
                        </a:rPr>
                        <a:t>Grab a complimentary </a:t>
                      </a:r>
                      <a:r>
                        <a:rPr lang="en-US" sz="1100" b="0" i="1" noProof="0" dirty="0">
                          <a:solidFill>
                            <a:srgbClr val="4C113B"/>
                          </a:solidFill>
                          <a:latin typeface="Lato Light" panose="020F0502020204030203" pitchFamily="34" charset="0"/>
                          <a:ea typeface="Lato Light" panose="020F0502020204030203" pitchFamily="34" charset="0"/>
                          <a:cs typeface="Lato Light" panose="020F0502020204030203" pitchFamily="34" charset="0"/>
                        </a:rPr>
                        <a:t>cortadito</a:t>
                      </a:r>
                      <a:r>
                        <a:rPr lang="en-US" sz="1100" b="0" i="0" noProof="0" dirty="0">
                          <a:solidFill>
                            <a:srgbClr val="4C113B"/>
                          </a:solidFill>
                          <a:latin typeface="Lato Light" panose="020F0502020204030203" pitchFamily="34" charset="0"/>
                          <a:ea typeface="Lato Light" panose="020F0502020204030203" pitchFamily="34" charset="0"/>
                          <a:cs typeface="Lato Light" panose="020F0502020204030203" pitchFamily="34" charset="0"/>
                        </a:rPr>
                        <a:t>/Cuban coffee, latte and more at our  </a:t>
                      </a:r>
                    </a:p>
                  </a:txBody>
                  <a:tcPr marL="93406" marR="93406" marT="46703" marB="46703" anchor="ctr">
                    <a:lnL w="28575" cap="flat" cmpd="sng" algn="ctr">
                      <a:solidFill>
                        <a:srgbClr val="F5F2E9"/>
                      </a:solidFill>
                      <a:prstDash val="solid"/>
                      <a:round/>
                      <a:headEnd type="none" w="med" len="med"/>
                      <a:tailEnd type="none" w="med" len="med"/>
                    </a:lnL>
                    <a:lnR>
                      <a:noFill/>
                    </a:lnR>
                    <a:lnT w="12700" cmpd="sng">
                      <a:noFill/>
                    </a:lnT>
                    <a:lnB w="28575" cap="flat" cmpd="sng" algn="ctr">
                      <a:solidFill>
                        <a:srgbClr val="F5F2E9"/>
                      </a:solidFill>
                      <a:prstDash val="solid"/>
                      <a:round/>
                      <a:headEnd type="none" w="med" len="med"/>
                      <a:tailEnd type="none" w="med" len="med"/>
                    </a:lnB>
                    <a:lnTlToBr w="12700" cmpd="sng">
                      <a:noFill/>
                      <a:prstDash val="solid"/>
                    </a:lnTlToBr>
                    <a:lnBlToTr w="12700" cmpd="sng">
                      <a:noFill/>
                      <a:prstDash val="solid"/>
                    </a:lnBlToTr>
                    <a:solidFill>
                      <a:srgbClr val="F7E4E0"/>
                    </a:solidFill>
                  </a:tcPr>
                </a:tc>
                <a:extLst>
                  <a:ext uri="{0D108BD9-81ED-4DB2-BD59-A6C34878D82A}">
                    <a16:rowId xmlns:a16="http://schemas.microsoft.com/office/drawing/2014/main" val="3596164657"/>
                  </a:ext>
                </a:extLst>
              </a:tr>
              <a:tr h="459446">
                <a:tc>
                  <a:txBody>
                    <a:bodyPr/>
                    <a:lstStyle/>
                    <a:p>
                      <a:pPr marL="0" marR="0" lvl="0" indent="0" algn="ctr" defTabSz="774040" rtl="0" eaLnBrk="1" fontAlgn="auto" latinLnBrk="0" hangingPunct="1">
                        <a:lnSpc>
                          <a:spcPct val="100000"/>
                        </a:lnSpc>
                        <a:spcBef>
                          <a:spcPts val="0"/>
                        </a:spcBef>
                        <a:spcAft>
                          <a:spcPts val="0"/>
                        </a:spcAft>
                        <a:buClrTx/>
                        <a:buSzTx/>
                        <a:buFontTx/>
                        <a:buNone/>
                        <a:tabLst/>
                        <a:defRPr/>
                      </a:pP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8:30 a.m.</a:t>
                      </a:r>
                    </a:p>
                  </a:txBody>
                  <a:tcPr marL="93406" marR="93406" marT="46703" marB="46703" anchor="ctr">
                    <a:lnL>
                      <a:noFill/>
                    </a:lnL>
                    <a:lnR w="28575" cap="flat" cmpd="sng" algn="ctr">
                      <a:solidFill>
                        <a:srgbClr val="F5F2E9"/>
                      </a:solidFill>
                      <a:prstDash val="solid"/>
                      <a:round/>
                      <a:headEnd type="none" w="med" len="med"/>
                      <a:tailEnd type="none" w="med" len="med"/>
                    </a:lnR>
                    <a:lnT w="28575" cap="flat" cmpd="sng" algn="ctr">
                      <a:solidFill>
                        <a:srgbClr val="F5F2E9"/>
                      </a:solidFill>
                      <a:prstDash val="solid"/>
                      <a:round/>
                      <a:headEnd type="none" w="med" len="med"/>
                      <a:tailEnd type="none" w="med" len="med"/>
                    </a:lnT>
                    <a:lnB w="28575" cap="flat" cmpd="sng" algn="ctr">
                      <a:solidFill>
                        <a:srgbClr val="F5F2E9"/>
                      </a:solidFill>
                      <a:prstDash val="solid"/>
                      <a:round/>
                      <a:headEnd type="none" w="med" len="med"/>
                      <a:tailEnd type="none" w="med" len="med"/>
                    </a:lnB>
                    <a:lnTlToBr w="12700" cmpd="sng">
                      <a:noFill/>
                      <a:prstDash val="solid"/>
                    </a:lnTlToBr>
                    <a:lnBlToTr w="12700" cmpd="sng">
                      <a:noFill/>
                      <a:prstDash val="solid"/>
                    </a:lnBlToTr>
                    <a:solidFill>
                      <a:srgbClr val="B22144">
                        <a:alpha val="20000"/>
                      </a:srgbClr>
                    </a:solidFill>
                  </a:tcPr>
                </a:tc>
                <a:tc>
                  <a:txBody>
                    <a:bodyPr/>
                    <a:lstStyle/>
                    <a:p>
                      <a:pPr marL="0" marR="0" lvl="0" indent="0" algn="ctr" defTabSz="774040" rtl="0" eaLnBrk="1" fontAlgn="auto" latinLnBrk="0" hangingPunct="1">
                        <a:lnSpc>
                          <a:spcPct val="100000"/>
                        </a:lnSpc>
                        <a:spcBef>
                          <a:spcPts val="0"/>
                        </a:spcBef>
                        <a:spcAft>
                          <a:spcPts val="0"/>
                        </a:spcAft>
                        <a:buClrTx/>
                        <a:buSzTx/>
                        <a:buFontTx/>
                        <a:buNone/>
                        <a:tabLst/>
                        <a:defRPr/>
                      </a:pPr>
                      <a:r>
                        <a:rPr lang="en-US" sz="1100" b="1" i="0" noProof="0" dirty="0">
                          <a:solidFill>
                            <a:srgbClr val="4C113B"/>
                          </a:solidFill>
                          <a:latin typeface="Lato" panose="020F0502020204030203" pitchFamily="34" charset="0"/>
                          <a:ea typeface="Lato" panose="020F0502020204030203" pitchFamily="34" charset="0"/>
                          <a:cs typeface="Lato" panose="020F0502020204030203" pitchFamily="34" charset="0"/>
                        </a:rPr>
                        <a:t>Educational Sessions Begin</a:t>
                      </a:r>
                      <a:br>
                        <a:rPr lang="en-US" sz="1100" b="1" i="0" noProof="0" dirty="0">
                          <a:solidFill>
                            <a:srgbClr val="4C113B"/>
                          </a:solidFill>
                          <a:latin typeface="Lato" panose="020F0502020204030203" pitchFamily="34" charset="0"/>
                          <a:ea typeface="Lato" panose="020F0502020204030203" pitchFamily="34" charset="0"/>
                          <a:cs typeface="Lato" panose="020F0502020204030203" pitchFamily="34" charset="0"/>
                        </a:rPr>
                      </a:b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 [Need name of room?]</a:t>
                      </a:r>
                      <a:endParaRPr lang="en-US" sz="1100" b="0" i="0" noProof="0" dirty="0">
                        <a:solidFill>
                          <a:srgbClr val="4C113B"/>
                        </a:solidFill>
                        <a:latin typeface="Lato Light" panose="020F0502020204030203" pitchFamily="34" charset="0"/>
                        <a:ea typeface="Lato Light" panose="020F0502020204030203" pitchFamily="34" charset="0"/>
                        <a:cs typeface="Lato Light" panose="020F0502020204030203" pitchFamily="34" charset="0"/>
                      </a:endParaRPr>
                    </a:p>
                  </a:txBody>
                  <a:tcPr marL="93406" marR="93406" marT="46703" marB="46703" anchor="ctr">
                    <a:lnL w="28575" cap="flat" cmpd="sng" algn="ctr">
                      <a:solidFill>
                        <a:srgbClr val="F5F2E9"/>
                      </a:solidFill>
                      <a:prstDash val="solid"/>
                      <a:round/>
                      <a:headEnd type="none" w="med" len="med"/>
                      <a:tailEnd type="none" w="med" len="med"/>
                    </a:lnL>
                    <a:lnR>
                      <a:noFill/>
                    </a:lnR>
                    <a:lnT w="28575" cap="flat" cmpd="sng" algn="ctr">
                      <a:solidFill>
                        <a:srgbClr val="F5F2E9"/>
                      </a:solidFill>
                      <a:prstDash val="solid"/>
                      <a:round/>
                      <a:headEnd type="none" w="med" len="med"/>
                      <a:tailEnd type="none" w="med" len="med"/>
                    </a:lnT>
                    <a:lnB w="28575" cap="flat" cmpd="sng" algn="ctr">
                      <a:solidFill>
                        <a:srgbClr val="F5F2E9"/>
                      </a:solidFill>
                      <a:prstDash val="solid"/>
                      <a:round/>
                      <a:headEnd type="none" w="med" len="med"/>
                      <a:tailEnd type="none" w="med" len="med"/>
                    </a:lnB>
                    <a:lnTlToBr w="12700" cmpd="sng">
                      <a:noFill/>
                      <a:prstDash val="solid"/>
                    </a:lnTlToBr>
                    <a:lnBlToTr w="12700" cmpd="sng">
                      <a:noFill/>
                      <a:prstDash val="solid"/>
                    </a:lnBlToTr>
                    <a:solidFill>
                      <a:srgbClr val="F7E4E0"/>
                    </a:solidFill>
                  </a:tcPr>
                </a:tc>
                <a:extLst>
                  <a:ext uri="{0D108BD9-81ED-4DB2-BD59-A6C34878D82A}">
                    <a16:rowId xmlns:a16="http://schemas.microsoft.com/office/drawing/2014/main" val="1815895097"/>
                  </a:ext>
                </a:extLst>
              </a:tr>
              <a:tr h="459446">
                <a:tc>
                  <a:txBody>
                    <a:bodyPr/>
                    <a:lstStyle/>
                    <a:p>
                      <a:pPr marL="0" marR="0" lvl="0" indent="0" algn="l" defTabSz="774040" rtl="0" eaLnBrk="1" fontAlgn="auto" latinLnBrk="0" hangingPunct="1">
                        <a:lnSpc>
                          <a:spcPct val="100000"/>
                        </a:lnSpc>
                        <a:spcBef>
                          <a:spcPts val="0"/>
                        </a:spcBef>
                        <a:spcAft>
                          <a:spcPts val="0"/>
                        </a:spcAft>
                        <a:buClrTx/>
                        <a:buSzTx/>
                        <a:buFontTx/>
                        <a:buNone/>
                        <a:tabLst/>
                        <a:defRPr/>
                      </a:pP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10:00am –11:00am</a:t>
                      </a:r>
                    </a:p>
                  </a:txBody>
                  <a:tcPr marL="93406" marR="93406" marT="46703" marB="46703" anchor="ctr">
                    <a:lnL>
                      <a:noFill/>
                    </a:lnL>
                    <a:lnR w="28575" cap="flat" cmpd="sng" algn="ctr">
                      <a:solidFill>
                        <a:srgbClr val="F5F2E9"/>
                      </a:solidFill>
                      <a:prstDash val="solid"/>
                      <a:round/>
                      <a:headEnd type="none" w="med" len="med"/>
                      <a:tailEnd type="none" w="med" len="med"/>
                    </a:lnR>
                    <a:lnT w="28575" cap="flat" cmpd="sng" algn="ctr">
                      <a:solidFill>
                        <a:srgbClr val="F5F2E9"/>
                      </a:solidFill>
                      <a:prstDash val="solid"/>
                      <a:round/>
                      <a:headEnd type="none" w="med" len="med"/>
                      <a:tailEnd type="none" w="med" len="med"/>
                    </a:lnT>
                    <a:lnB w="28575" cap="flat" cmpd="sng" algn="ctr">
                      <a:solidFill>
                        <a:srgbClr val="F5F2E9"/>
                      </a:solidFill>
                      <a:prstDash val="solid"/>
                      <a:round/>
                      <a:headEnd type="none" w="med" len="med"/>
                      <a:tailEnd type="none" w="med" len="med"/>
                    </a:lnB>
                    <a:lnTlToBr w="12700" cmpd="sng">
                      <a:noFill/>
                      <a:prstDash val="solid"/>
                    </a:lnTlToBr>
                    <a:lnBlToTr w="12700" cmpd="sng">
                      <a:noFill/>
                      <a:prstDash val="solid"/>
                    </a:lnBlToTr>
                    <a:solidFill>
                      <a:srgbClr val="B22144">
                        <a:alpha val="20000"/>
                      </a:srgbClr>
                    </a:solidFill>
                  </a:tcPr>
                </a:tc>
                <a:tc>
                  <a:txBody>
                    <a:bodyPr/>
                    <a:lstStyle/>
                    <a:p>
                      <a:pPr marL="0" marR="0" lvl="0" indent="0" algn="ctr" defTabSz="774040" rtl="0" eaLnBrk="1" fontAlgn="auto" latinLnBrk="0" hangingPunct="1">
                        <a:lnSpc>
                          <a:spcPct val="100000"/>
                        </a:lnSpc>
                        <a:spcBef>
                          <a:spcPts val="0"/>
                        </a:spcBef>
                        <a:spcAft>
                          <a:spcPts val="0"/>
                        </a:spcAft>
                        <a:buClrTx/>
                        <a:buSzTx/>
                        <a:buFontTx/>
                        <a:buNone/>
                        <a:tabLst/>
                        <a:defRPr/>
                      </a:pPr>
                      <a:r>
                        <a:rPr lang="en-US" sz="1100" b="1" i="0" noProof="0" dirty="0">
                          <a:solidFill>
                            <a:srgbClr val="B22144"/>
                          </a:solidFill>
                          <a:latin typeface="Lato" panose="020F0502020204030203" pitchFamily="34" charset="0"/>
                          <a:ea typeface="Lato" panose="020F0502020204030203" pitchFamily="34" charset="0"/>
                          <a:cs typeface="Lato" panose="020F0502020204030203" pitchFamily="34" charset="0"/>
                        </a:rPr>
                        <a:t>General Session 1&amp; Keynote:</a:t>
                      </a:r>
                      <a:r>
                        <a:rPr lang="en-US" sz="1100" b="1" i="0" noProof="0" dirty="0">
                          <a:solidFill>
                            <a:srgbClr val="4C113B"/>
                          </a:solidFill>
                          <a:latin typeface="Lato" panose="020F0502020204030203" pitchFamily="34" charset="0"/>
                          <a:ea typeface="Lato" panose="020F0502020204030203" pitchFamily="34" charset="0"/>
                          <a:cs typeface="Lato" panose="020F0502020204030203" pitchFamily="34" charset="0"/>
                        </a:rPr>
                        <a:t> Lessons from the Drive-Thru • </a:t>
                      </a: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Regency EF</a:t>
                      </a:r>
                    </a:p>
                    <a:p>
                      <a:pPr marL="0" marR="0" lvl="0" indent="0" algn="ctr" defTabSz="774040" rtl="0" eaLnBrk="1" fontAlgn="auto" latinLnBrk="0" hangingPunct="1">
                        <a:lnSpc>
                          <a:spcPct val="100000"/>
                        </a:lnSpc>
                        <a:spcBef>
                          <a:spcPts val="0"/>
                        </a:spcBef>
                        <a:spcAft>
                          <a:spcPts val="0"/>
                        </a:spcAft>
                        <a:buClrTx/>
                        <a:buSzTx/>
                        <a:buFontTx/>
                        <a:buNone/>
                        <a:tabLst/>
                        <a:defRPr/>
                      </a:pP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Keynote Speaker: Monica </a:t>
                      </a:r>
                      <a:r>
                        <a:rPr lang="en-US" sz="1100" b="0" i="0" noProof="0" dirty="0" err="1">
                          <a:solidFill>
                            <a:srgbClr val="4C113B"/>
                          </a:solidFill>
                          <a:latin typeface="Lato" panose="020F0502020204030203" pitchFamily="34" charset="0"/>
                          <a:ea typeface="Lato" panose="020F0502020204030203" pitchFamily="34" charset="0"/>
                          <a:cs typeface="Lato" panose="020F0502020204030203" pitchFamily="34" charset="0"/>
                        </a:rPr>
                        <a:t>Rothergery</a:t>
                      </a: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 Speaker and Author</a:t>
                      </a:r>
                      <a:endParaRPr lang="en-US" sz="1100" b="0" i="0" noProof="0" dirty="0">
                        <a:solidFill>
                          <a:srgbClr val="4C113B"/>
                        </a:solidFill>
                        <a:latin typeface="Lato Light" panose="020F0502020204030203" pitchFamily="34" charset="0"/>
                        <a:ea typeface="Lato Light" panose="020F0502020204030203" pitchFamily="34" charset="0"/>
                        <a:cs typeface="Lato Light" panose="020F0502020204030203" pitchFamily="34" charset="0"/>
                      </a:endParaRPr>
                    </a:p>
                  </a:txBody>
                  <a:tcPr marL="93406" marR="93406" marT="46703" marB="46703" anchor="ctr">
                    <a:lnL w="28575" cap="flat" cmpd="sng" algn="ctr">
                      <a:solidFill>
                        <a:srgbClr val="F5F2E9"/>
                      </a:solidFill>
                      <a:prstDash val="solid"/>
                      <a:round/>
                      <a:headEnd type="none" w="med" len="med"/>
                      <a:tailEnd type="none" w="med" len="med"/>
                    </a:lnL>
                    <a:lnR>
                      <a:noFill/>
                    </a:lnR>
                    <a:lnT w="28575" cap="flat" cmpd="sng" algn="ctr">
                      <a:solidFill>
                        <a:srgbClr val="F5F2E9"/>
                      </a:solidFill>
                      <a:prstDash val="solid"/>
                      <a:round/>
                      <a:headEnd type="none" w="med" len="med"/>
                      <a:tailEnd type="none" w="med" len="med"/>
                    </a:lnT>
                    <a:lnB w="28575" cap="flat" cmpd="sng" algn="ctr">
                      <a:solidFill>
                        <a:srgbClr val="F5F2E9"/>
                      </a:solidFill>
                      <a:prstDash val="solid"/>
                      <a:round/>
                      <a:headEnd type="none" w="med" len="med"/>
                      <a:tailEnd type="none" w="med" len="med"/>
                    </a:lnB>
                    <a:lnTlToBr w="12700" cmpd="sng">
                      <a:noFill/>
                      <a:prstDash val="solid"/>
                    </a:lnTlToBr>
                    <a:lnBlToTr w="12700" cmpd="sng">
                      <a:noFill/>
                      <a:prstDash val="solid"/>
                    </a:lnBlToTr>
                    <a:solidFill>
                      <a:srgbClr val="EEB8AD"/>
                    </a:solidFill>
                  </a:tcPr>
                </a:tc>
                <a:extLst>
                  <a:ext uri="{0D108BD9-81ED-4DB2-BD59-A6C34878D82A}">
                    <a16:rowId xmlns:a16="http://schemas.microsoft.com/office/drawing/2014/main" val="4046317241"/>
                  </a:ext>
                </a:extLst>
              </a:tr>
              <a:tr h="459446">
                <a:tc>
                  <a:txBody>
                    <a:bodyPr/>
                    <a:lstStyle/>
                    <a:p>
                      <a:pPr marL="0" marR="0" lvl="0" indent="0" algn="l" defTabSz="774040" rtl="0" eaLnBrk="1" fontAlgn="auto" latinLnBrk="0" hangingPunct="1">
                        <a:lnSpc>
                          <a:spcPct val="100000"/>
                        </a:lnSpc>
                        <a:spcBef>
                          <a:spcPts val="0"/>
                        </a:spcBef>
                        <a:spcAft>
                          <a:spcPts val="0"/>
                        </a:spcAft>
                        <a:buClrTx/>
                        <a:buSzTx/>
                        <a:buFontTx/>
                        <a:buNone/>
                        <a:tabLst/>
                        <a:defRPr/>
                      </a:pP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11:00am –12:00pm</a:t>
                      </a:r>
                    </a:p>
                  </a:txBody>
                  <a:tcPr marL="93406" marR="93406" marT="46703" marB="46703" anchor="ctr">
                    <a:lnL>
                      <a:noFill/>
                    </a:lnL>
                    <a:lnR w="28575" cap="flat" cmpd="sng" algn="ctr">
                      <a:solidFill>
                        <a:srgbClr val="F5F2E9"/>
                      </a:solidFill>
                      <a:prstDash val="solid"/>
                      <a:round/>
                      <a:headEnd type="none" w="med" len="med"/>
                      <a:tailEnd type="none" w="med" len="med"/>
                    </a:lnR>
                    <a:lnT w="28575" cap="flat" cmpd="sng" algn="ctr">
                      <a:solidFill>
                        <a:srgbClr val="F5F2E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B22144">
                        <a:alpha val="20000"/>
                      </a:srgbClr>
                    </a:solidFill>
                  </a:tcPr>
                </a:tc>
                <a:tc>
                  <a:txBody>
                    <a:bodyPr/>
                    <a:lstStyle/>
                    <a:p>
                      <a:pPr marL="0" marR="0" lvl="0" indent="0" algn="ctr" defTabSz="774040" rtl="0" eaLnBrk="1" fontAlgn="auto" latinLnBrk="0" hangingPunct="1">
                        <a:lnSpc>
                          <a:spcPct val="100000"/>
                        </a:lnSpc>
                        <a:spcBef>
                          <a:spcPts val="0"/>
                        </a:spcBef>
                        <a:spcAft>
                          <a:spcPts val="0"/>
                        </a:spcAft>
                        <a:buClrTx/>
                        <a:buSzTx/>
                        <a:buFontTx/>
                        <a:buNone/>
                        <a:tabLst/>
                        <a:defRPr/>
                      </a:pPr>
                      <a:r>
                        <a:rPr lang="en-US" sz="1100" b="1" i="0" noProof="0" dirty="0">
                          <a:solidFill>
                            <a:srgbClr val="4C113B"/>
                          </a:solidFill>
                          <a:latin typeface="Lato" panose="020F0502020204030203" pitchFamily="34" charset="0"/>
                          <a:ea typeface="Lato" panose="020F0502020204030203" pitchFamily="34" charset="0"/>
                          <a:cs typeface="Lato" panose="020F0502020204030203" pitchFamily="34" charset="0"/>
                        </a:rPr>
                        <a:t>Welcome Reception/Meet &amp; Greet at Hotel</a:t>
                      </a: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 Regency South Foyer </a:t>
                      </a:r>
                      <a:endParaRPr lang="en-US" sz="1100" b="0" i="0" noProof="0" dirty="0">
                        <a:solidFill>
                          <a:srgbClr val="4C113B"/>
                        </a:solidFill>
                        <a:latin typeface="Lato Light" panose="020F0502020204030203" pitchFamily="34" charset="0"/>
                        <a:ea typeface="Lato Light" panose="020F0502020204030203" pitchFamily="34" charset="0"/>
                        <a:cs typeface="Lato Light" panose="020F0502020204030203" pitchFamily="34" charset="0"/>
                      </a:endParaRPr>
                    </a:p>
                  </a:txBody>
                  <a:tcPr marL="93406" marR="93406" marT="46703" marB="46703" anchor="ctr">
                    <a:lnL w="28575" cap="flat" cmpd="sng" algn="ctr">
                      <a:solidFill>
                        <a:srgbClr val="F5F2E9"/>
                      </a:solidFill>
                      <a:prstDash val="solid"/>
                      <a:round/>
                      <a:headEnd type="none" w="med" len="med"/>
                      <a:tailEnd type="none" w="med" len="med"/>
                    </a:lnL>
                    <a:lnR>
                      <a:noFill/>
                    </a:lnR>
                    <a:lnT w="28575" cap="flat" cmpd="sng" algn="ctr">
                      <a:solidFill>
                        <a:srgbClr val="F5F2E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7E4E0"/>
                    </a:solidFill>
                  </a:tcPr>
                </a:tc>
                <a:extLst>
                  <a:ext uri="{0D108BD9-81ED-4DB2-BD59-A6C34878D82A}">
                    <a16:rowId xmlns:a16="http://schemas.microsoft.com/office/drawing/2014/main" val="2397687232"/>
                  </a:ext>
                </a:extLst>
              </a:tr>
            </a:tbl>
          </a:graphicData>
        </a:graphic>
      </p:graphicFrame>
      <p:sp>
        <p:nvSpPr>
          <p:cNvPr id="13" name="Título 2">
            <a:extLst>
              <a:ext uri="{FF2B5EF4-FFF2-40B4-BE49-F238E27FC236}">
                <a16:creationId xmlns:a16="http://schemas.microsoft.com/office/drawing/2014/main" id="{B109961B-C6D1-EED6-269E-440463CBD623}"/>
              </a:ext>
            </a:extLst>
          </p:cNvPr>
          <p:cNvSpPr txBox="1">
            <a:spLocks/>
          </p:cNvSpPr>
          <p:nvPr/>
        </p:nvSpPr>
        <p:spPr>
          <a:xfrm>
            <a:off x="585827" y="5728232"/>
            <a:ext cx="6698507" cy="472623"/>
          </a:xfrm>
          <a:prstGeom prst="rect">
            <a:avLst/>
          </a:prstGeom>
        </p:spPr>
        <p:txBody>
          <a:bodyPr vert="horz" lIns="93406" tIns="46703" rIns="93406" bIns="46703" rtlCol="0" anchor="ctr">
            <a:noAutofit/>
          </a:bodyPr>
          <a:lstStyle>
            <a:lvl1pPr algn="l" defTabSz="774040" rtl="0" eaLnBrk="1" latinLnBrk="0" hangingPunct="1">
              <a:lnSpc>
                <a:spcPct val="90000"/>
              </a:lnSpc>
              <a:spcBef>
                <a:spcPct val="0"/>
              </a:spcBef>
              <a:buNone/>
              <a:defRPr sz="3200" b="1" i="0" kern="1200">
                <a:solidFill>
                  <a:srgbClr val="480F6E"/>
                </a:solidFill>
                <a:latin typeface="Lato" panose="020F0502020204030203" pitchFamily="34" charset="0"/>
                <a:ea typeface="Lato" panose="020F0502020204030203" pitchFamily="34" charset="0"/>
                <a:cs typeface="Lato" panose="020F0502020204030203" pitchFamily="34" charset="0"/>
              </a:defRPr>
            </a:lvl1pPr>
          </a:lstStyle>
          <a:p>
            <a:r>
              <a:rPr lang="en-US" sz="1700" noProof="0" dirty="0">
                <a:solidFill>
                  <a:srgbClr val="4C113B"/>
                </a:solidFill>
              </a:rPr>
              <a:t>Wednesday, December 3, 2026</a:t>
            </a:r>
          </a:p>
        </p:txBody>
      </p:sp>
      <p:graphicFrame>
        <p:nvGraphicFramePr>
          <p:cNvPr id="14" name="Tabla 13">
            <a:extLst>
              <a:ext uri="{FF2B5EF4-FFF2-40B4-BE49-F238E27FC236}">
                <a16:creationId xmlns:a16="http://schemas.microsoft.com/office/drawing/2014/main" id="{FEFDA23D-395D-B2A2-4435-2906B9D9AA4D}"/>
              </a:ext>
            </a:extLst>
          </p:cNvPr>
          <p:cNvGraphicFramePr>
            <a:graphicFrameLocks noGrp="1"/>
          </p:cNvGraphicFramePr>
          <p:nvPr>
            <p:extLst>
              <p:ext uri="{D42A27DB-BD31-4B8C-83A1-F6EECF244321}">
                <p14:modId xmlns:p14="http://schemas.microsoft.com/office/powerpoint/2010/main" val="3541951785"/>
              </p:ext>
            </p:extLst>
          </p:nvPr>
        </p:nvGraphicFramePr>
        <p:xfrm>
          <a:off x="585827" y="6380280"/>
          <a:ext cx="6698507" cy="1837784"/>
        </p:xfrm>
        <a:graphic>
          <a:graphicData uri="http://schemas.openxmlformats.org/drawingml/2006/table">
            <a:tbl>
              <a:tblPr bandRow="1" bandCol="1">
                <a:tableStyleId>{3B4B98B0-60AC-42C2-AFA5-B58CD77FA1E5}</a:tableStyleId>
              </a:tblPr>
              <a:tblGrid>
                <a:gridCol w="1425481">
                  <a:extLst>
                    <a:ext uri="{9D8B030D-6E8A-4147-A177-3AD203B41FA5}">
                      <a16:colId xmlns:a16="http://schemas.microsoft.com/office/drawing/2014/main" val="2285801652"/>
                    </a:ext>
                  </a:extLst>
                </a:gridCol>
                <a:gridCol w="5273026">
                  <a:extLst>
                    <a:ext uri="{9D8B030D-6E8A-4147-A177-3AD203B41FA5}">
                      <a16:colId xmlns:a16="http://schemas.microsoft.com/office/drawing/2014/main" val="347844742"/>
                    </a:ext>
                  </a:extLst>
                </a:gridCol>
              </a:tblGrid>
              <a:tr h="459446">
                <a:tc>
                  <a:txBody>
                    <a:bodyPr/>
                    <a:lstStyle/>
                    <a:p>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8:00am – 9:00am</a:t>
                      </a:r>
                    </a:p>
                  </a:txBody>
                  <a:tcPr marL="93406" marR="93406" marT="46703" marB="46703" anchor="ctr">
                    <a:lnL>
                      <a:noFill/>
                    </a:lnL>
                    <a:lnR w="28575" cap="flat" cmpd="sng" algn="ctr">
                      <a:solidFill>
                        <a:srgbClr val="F5F2E9"/>
                      </a:solidFill>
                      <a:prstDash val="solid"/>
                      <a:round/>
                      <a:headEnd type="none" w="med" len="med"/>
                      <a:tailEnd type="none" w="med" len="med"/>
                    </a:lnR>
                    <a:lnT w="12700" cmpd="sng">
                      <a:noFill/>
                    </a:lnT>
                    <a:lnB w="28575" cap="flat" cmpd="sng" algn="ctr">
                      <a:solidFill>
                        <a:srgbClr val="F5F2E9"/>
                      </a:solidFill>
                      <a:prstDash val="solid"/>
                      <a:round/>
                      <a:headEnd type="none" w="med" len="med"/>
                      <a:tailEnd type="none" w="med" len="med"/>
                    </a:lnB>
                    <a:lnTlToBr w="12700" cmpd="sng">
                      <a:noFill/>
                      <a:prstDash val="solid"/>
                    </a:lnTlToBr>
                    <a:lnBlToTr w="12700" cmpd="sng">
                      <a:noFill/>
                      <a:prstDash val="solid"/>
                    </a:lnBlToTr>
                    <a:solidFill>
                      <a:srgbClr val="B22144">
                        <a:alpha val="20000"/>
                      </a:srgbClr>
                    </a:solidFill>
                  </a:tcPr>
                </a:tc>
                <a:tc>
                  <a:txBody>
                    <a:bodyPr/>
                    <a:lstStyle/>
                    <a:p>
                      <a:pPr algn="ctr"/>
                      <a:r>
                        <a:rPr lang="en-US" sz="1100" b="1" i="0" noProof="0" dirty="0">
                          <a:solidFill>
                            <a:srgbClr val="4C113B"/>
                          </a:solidFill>
                          <a:latin typeface="Lato" panose="020F0502020204030203" pitchFamily="34" charset="0"/>
                          <a:ea typeface="Lato" panose="020F0502020204030203" pitchFamily="34" charset="0"/>
                          <a:cs typeface="Lato" panose="020F0502020204030203" pitchFamily="34" charset="0"/>
                        </a:rPr>
                        <a:t>Registration: Stop by for your name badges </a:t>
                      </a: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 Regency South Foyer  </a:t>
                      </a:r>
                      <a:r>
                        <a:rPr lang="en-US" sz="1100" b="0" i="0" noProof="0" dirty="0">
                          <a:solidFill>
                            <a:srgbClr val="4C113B"/>
                          </a:solidFill>
                          <a:latin typeface="Lato Light" panose="020F0502020204030203" pitchFamily="34" charset="0"/>
                          <a:ea typeface="Lato Light" panose="020F0502020204030203" pitchFamily="34" charset="0"/>
                          <a:cs typeface="Lato Light" panose="020F0502020204030203" pitchFamily="34" charset="0"/>
                        </a:rPr>
                        <a:t>* Registration will also be open…</a:t>
                      </a:r>
                    </a:p>
                  </a:txBody>
                  <a:tcPr marL="93406" marR="93406" marT="46703" marB="46703" anchor="ctr">
                    <a:lnL w="28575" cap="flat" cmpd="sng" algn="ctr">
                      <a:solidFill>
                        <a:srgbClr val="F5F2E9"/>
                      </a:solidFill>
                      <a:prstDash val="solid"/>
                      <a:round/>
                      <a:headEnd type="none" w="med" len="med"/>
                      <a:tailEnd type="none" w="med" len="med"/>
                    </a:lnL>
                    <a:lnR>
                      <a:noFill/>
                    </a:lnR>
                    <a:lnT w="12700" cmpd="sng">
                      <a:noFill/>
                    </a:lnT>
                    <a:lnB w="28575" cap="flat" cmpd="sng" algn="ctr">
                      <a:solidFill>
                        <a:srgbClr val="F5F2E9"/>
                      </a:solidFill>
                      <a:prstDash val="solid"/>
                      <a:round/>
                      <a:headEnd type="none" w="med" len="med"/>
                      <a:tailEnd type="none" w="med" len="med"/>
                    </a:lnB>
                    <a:lnTlToBr w="12700" cmpd="sng">
                      <a:noFill/>
                      <a:prstDash val="solid"/>
                    </a:lnTlToBr>
                    <a:lnBlToTr w="12700" cmpd="sng">
                      <a:noFill/>
                      <a:prstDash val="solid"/>
                    </a:lnBlToTr>
                    <a:solidFill>
                      <a:srgbClr val="F7E4E0"/>
                    </a:solidFill>
                  </a:tcPr>
                </a:tc>
                <a:extLst>
                  <a:ext uri="{0D108BD9-81ED-4DB2-BD59-A6C34878D82A}">
                    <a16:rowId xmlns:a16="http://schemas.microsoft.com/office/drawing/2014/main" val="3596164657"/>
                  </a:ext>
                </a:extLst>
              </a:tr>
              <a:tr h="459446">
                <a:tc>
                  <a:txBody>
                    <a:bodyPr/>
                    <a:lstStyle/>
                    <a:p>
                      <a:pPr marL="0" marR="0" lvl="0" indent="0" algn="l" defTabSz="774040" rtl="0" eaLnBrk="1" fontAlgn="auto" latinLnBrk="0" hangingPunct="1">
                        <a:lnSpc>
                          <a:spcPct val="100000"/>
                        </a:lnSpc>
                        <a:spcBef>
                          <a:spcPts val="0"/>
                        </a:spcBef>
                        <a:spcAft>
                          <a:spcPts val="0"/>
                        </a:spcAft>
                        <a:buClrTx/>
                        <a:buSzTx/>
                        <a:buFontTx/>
                        <a:buNone/>
                        <a:tabLst/>
                        <a:defRPr/>
                      </a:pP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9:00am –10:00am</a:t>
                      </a:r>
                    </a:p>
                  </a:txBody>
                  <a:tcPr marL="93406" marR="93406" marT="46703" marB="46703" anchor="ctr">
                    <a:lnL>
                      <a:noFill/>
                    </a:lnL>
                    <a:lnR w="28575" cap="flat" cmpd="sng" algn="ctr">
                      <a:solidFill>
                        <a:srgbClr val="F5F2E9"/>
                      </a:solidFill>
                      <a:prstDash val="solid"/>
                      <a:round/>
                      <a:headEnd type="none" w="med" len="med"/>
                      <a:tailEnd type="none" w="med" len="med"/>
                    </a:lnR>
                    <a:lnT w="28575" cap="flat" cmpd="sng" algn="ctr">
                      <a:solidFill>
                        <a:srgbClr val="F5F2E9"/>
                      </a:solidFill>
                      <a:prstDash val="solid"/>
                      <a:round/>
                      <a:headEnd type="none" w="med" len="med"/>
                      <a:tailEnd type="none" w="med" len="med"/>
                    </a:lnT>
                    <a:lnB w="28575" cap="flat" cmpd="sng" algn="ctr">
                      <a:solidFill>
                        <a:srgbClr val="F5F2E9"/>
                      </a:solidFill>
                      <a:prstDash val="solid"/>
                      <a:round/>
                      <a:headEnd type="none" w="med" len="med"/>
                      <a:tailEnd type="none" w="med" len="med"/>
                    </a:lnB>
                    <a:lnTlToBr w="12700" cmpd="sng">
                      <a:noFill/>
                      <a:prstDash val="solid"/>
                    </a:lnTlToBr>
                    <a:lnBlToTr w="12700" cmpd="sng">
                      <a:noFill/>
                      <a:prstDash val="solid"/>
                    </a:lnBlToTr>
                    <a:solidFill>
                      <a:srgbClr val="B22144">
                        <a:alpha val="20000"/>
                      </a:srgbClr>
                    </a:solidFill>
                  </a:tcPr>
                </a:tc>
                <a:tc>
                  <a:txBody>
                    <a:bodyPr/>
                    <a:lstStyle/>
                    <a:p>
                      <a:pPr marL="0" marR="0" lvl="0" indent="0" algn="ctr" defTabSz="774040" rtl="0" eaLnBrk="1" fontAlgn="auto" latinLnBrk="0" hangingPunct="1">
                        <a:lnSpc>
                          <a:spcPct val="100000"/>
                        </a:lnSpc>
                        <a:spcBef>
                          <a:spcPts val="0"/>
                        </a:spcBef>
                        <a:spcAft>
                          <a:spcPts val="0"/>
                        </a:spcAft>
                        <a:buClrTx/>
                        <a:buSzTx/>
                        <a:buFontTx/>
                        <a:buNone/>
                        <a:tabLst/>
                        <a:defRPr/>
                      </a:pPr>
                      <a:r>
                        <a:rPr lang="en-US" sz="1100" b="1" i="0" noProof="0" dirty="0">
                          <a:solidFill>
                            <a:srgbClr val="4C113B"/>
                          </a:solidFill>
                          <a:latin typeface="Lato" panose="020F0502020204030203" pitchFamily="34" charset="0"/>
                          <a:ea typeface="Lato" panose="020F0502020204030203" pitchFamily="34" charset="0"/>
                          <a:cs typeface="Lato" panose="020F0502020204030203" pitchFamily="34" charset="0"/>
                        </a:rPr>
                        <a:t>Welcome Reception/Meet &amp; Greet at Hotel</a:t>
                      </a: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 Regency South Foyer </a:t>
                      </a:r>
                      <a:endParaRPr lang="en-US" sz="1100" b="0" i="0" noProof="0" dirty="0">
                        <a:solidFill>
                          <a:srgbClr val="4C113B"/>
                        </a:solidFill>
                        <a:latin typeface="Lato Light" panose="020F0502020204030203" pitchFamily="34" charset="0"/>
                        <a:ea typeface="Lato Light" panose="020F0502020204030203" pitchFamily="34" charset="0"/>
                        <a:cs typeface="Lato Light" panose="020F0502020204030203" pitchFamily="34" charset="0"/>
                      </a:endParaRPr>
                    </a:p>
                  </a:txBody>
                  <a:tcPr marL="93406" marR="93406" marT="46703" marB="46703" anchor="ctr">
                    <a:lnL w="28575" cap="flat" cmpd="sng" algn="ctr">
                      <a:solidFill>
                        <a:srgbClr val="F5F2E9"/>
                      </a:solidFill>
                      <a:prstDash val="solid"/>
                      <a:round/>
                      <a:headEnd type="none" w="med" len="med"/>
                      <a:tailEnd type="none" w="med" len="med"/>
                    </a:lnL>
                    <a:lnR>
                      <a:noFill/>
                    </a:lnR>
                    <a:lnT w="28575" cap="flat" cmpd="sng" algn="ctr">
                      <a:solidFill>
                        <a:srgbClr val="F5F2E9"/>
                      </a:solidFill>
                      <a:prstDash val="solid"/>
                      <a:round/>
                      <a:headEnd type="none" w="med" len="med"/>
                      <a:tailEnd type="none" w="med" len="med"/>
                    </a:lnT>
                    <a:lnB w="28575" cap="flat" cmpd="sng" algn="ctr">
                      <a:solidFill>
                        <a:srgbClr val="F5F2E9"/>
                      </a:solidFill>
                      <a:prstDash val="solid"/>
                      <a:round/>
                      <a:headEnd type="none" w="med" len="med"/>
                      <a:tailEnd type="none" w="med" len="med"/>
                    </a:lnB>
                    <a:lnTlToBr w="12700" cmpd="sng">
                      <a:noFill/>
                      <a:prstDash val="solid"/>
                    </a:lnTlToBr>
                    <a:lnBlToTr w="12700" cmpd="sng">
                      <a:noFill/>
                      <a:prstDash val="solid"/>
                    </a:lnBlToTr>
                    <a:solidFill>
                      <a:srgbClr val="F7E4E0"/>
                    </a:solidFill>
                  </a:tcPr>
                </a:tc>
                <a:extLst>
                  <a:ext uri="{0D108BD9-81ED-4DB2-BD59-A6C34878D82A}">
                    <a16:rowId xmlns:a16="http://schemas.microsoft.com/office/drawing/2014/main" val="1815895097"/>
                  </a:ext>
                </a:extLst>
              </a:tr>
              <a:tr h="459446">
                <a:tc>
                  <a:txBody>
                    <a:bodyPr/>
                    <a:lstStyle/>
                    <a:p>
                      <a:pPr marL="0" marR="0" lvl="0" indent="0" algn="l" defTabSz="774040" rtl="0" eaLnBrk="1" fontAlgn="auto" latinLnBrk="0" hangingPunct="1">
                        <a:lnSpc>
                          <a:spcPct val="100000"/>
                        </a:lnSpc>
                        <a:spcBef>
                          <a:spcPts val="0"/>
                        </a:spcBef>
                        <a:spcAft>
                          <a:spcPts val="0"/>
                        </a:spcAft>
                        <a:buClrTx/>
                        <a:buSzTx/>
                        <a:buFontTx/>
                        <a:buNone/>
                        <a:tabLst/>
                        <a:defRPr/>
                      </a:pP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10:00am –11:00am</a:t>
                      </a:r>
                    </a:p>
                  </a:txBody>
                  <a:tcPr marL="93406" marR="93406" marT="46703" marB="46703" anchor="ctr">
                    <a:lnL>
                      <a:noFill/>
                    </a:lnL>
                    <a:lnR w="28575" cap="flat" cmpd="sng" algn="ctr">
                      <a:solidFill>
                        <a:srgbClr val="F5F2E9"/>
                      </a:solidFill>
                      <a:prstDash val="solid"/>
                      <a:round/>
                      <a:headEnd type="none" w="med" len="med"/>
                      <a:tailEnd type="none" w="med" len="med"/>
                    </a:lnR>
                    <a:lnT w="28575" cap="flat" cmpd="sng" algn="ctr">
                      <a:solidFill>
                        <a:srgbClr val="F5F2E9"/>
                      </a:solidFill>
                      <a:prstDash val="solid"/>
                      <a:round/>
                      <a:headEnd type="none" w="med" len="med"/>
                      <a:tailEnd type="none" w="med" len="med"/>
                    </a:lnT>
                    <a:lnB w="28575" cap="flat" cmpd="sng" algn="ctr">
                      <a:solidFill>
                        <a:srgbClr val="F5F2E9"/>
                      </a:solidFill>
                      <a:prstDash val="solid"/>
                      <a:round/>
                      <a:headEnd type="none" w="med" len="med"/>
                      <a:tailEnd type="none" w="med" len="med"/>
                    </a:lnB>
                    <a:lnTlToBr w="12700" cmpd="sng">
                      <a:noFill/>
                      <a:prstDash val="solid"/>
                    </a:lnTlToBr>
                    <a:lnBlToTr w="12700" cmpd="sng">
                      <a:noFill/>
                      <a:prstDash val="solid"/>
                    </a:lnBlToTr>
                    <a:solidFill>
                      <a:srgbClr val="B22144">
                        <a:alpha val="20000"/>
                      </a:srgbClr>
                    </a:solidFill>
                  </a:tcPr>
                </a:tc>
                <a:tc>
                  <a:txBody>
                    <a:bodyPr/>
                    <a:lstStyle/>
                    <a:p>
                      <a:pPr marL="0" marR="0" lvl="0" indent="0" algn="ctr" defTabSz="774040" rtl="0" eaLnBrk="1" fontAlgn="auto" latinLnBrk="0" hangingPunct="1">
                        <a:lnSpc>
                          <a:spcPct val="100000"/>
                        </a:lnSpc>
                        <a:spcBef>
                          <a:spcPts val="0"/>
                        </a:spcBef>
                        <a:spcAft>
                          <a:spcPts val="0"/>
                        </a:spcAft>
                        <a:buClrTx/>
                        <a:buSzTx/>
                        <a:buFontTx/>
                        <a:buNone/>
                        <a:tabLst/>
                        <a:defRPr/>
                      </a:pPr>
                      <a:r>
                        <a:rPr lang="en-US" sz="1100" b="1" i="0" noProof="0" dirty="0">
                          <a:solidFill>
                            <a:srgbClr val="B22144"/>
                          </a:solidFill>
                          <a:latin typeface="Lato" panose="020F0502020204030203" pitchFamily="34" charset="0"/>
                          <a:ea typeface="Lato" panose="020F0502020204030203" pitchFamily="34" charset="0"/>
                          <a:cs typeface="Lato" panose="020F0502020204030203" pitchFamily="34" charset="0"/>
                        </a:rPr>
                        <a:t>General Session 1&amp; Keynote:</a:t>
                      </a:r>
                      <a:r>
                        <a:rPr lang="en-US" sz="1100" b="1" i="0" noProof="0" dirty="0">
                          <a:solidFill>
                            <a:srgbClr val="4C113B"/>
                          </a:solidFill>
                          <a:latin typeface="Lato" panose="020F0502020204030203" pitchFamily="34" charset="0"/>
                          <a:ea typeface="Lato" panose="020F0502020204030203" pitchFamily="34" charset="0"/>
                          <a:cs typeface="Lato" panose="020F0502020204030203" pitchFamily="34" charset="0"/>
                        </a:rPr>
                        <a:t> Lessons from the Drive-Thru • </a:t>
                      </a: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Regency EF</a:t>
                      </a:r>
                    </a:p>
                    <a:p>
                      <a:pPr marL="0" marR="0" lvl="0" indent="0" algn="ctr" defTabSz="774040" rtl="0" eaLnBrk="1" fontAlgn="auto" latinLnBrk="0" hangingPunct="1">
                        <a:lnSpc>
                          <a:spcPct val="100000"/>
                        </a:lnSpc>
                        <a:spcBef>
                          <a:spcPts val="0"/>
                        </a:spcBef>
                        <a:spcAft>
                          <a:spcPts val="0"/>
                        </a:spcAft>
                        <a:buClrTx/>
                        <a:buSzTx/>
                        <a:buFontTx/>
                        <a:buNone/>
                        <a:tabLst/>
                        <a:defRPr/>
                      </a:pP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Keynote Speaker: Monica </a:t>
                      </a:r>
                      <a:r>
                        <a:rPr lang="en-US" sz="1100" b="0" i="0" noProof="0" dirty="0" err="1">
                          <a:solidFill>
                            <a:srgbClr val="4C113B"/>
                          </a:solidFill>
                          <a:latin typeface="Lato" panose="020F0502020204030203" pitchFamily="34" charset="0"/>
                          <a:ea typeface="Lato" panose="020F0502020204030203" pitchFamily="34" charset="0"/>
                          <a:cs typeface="Lato" panose="020F0502020204030203" pitchFamily="34" charset="0"/>
                        </a:rPr>
                        <a:t>Rothergery</a:t>
                      </a: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 Speaker and Author</a:t>
                      </a:r>
                      <a:endParaRPr lang="en-US" sz="1100" b="0" i="0" noProof="0" dirty="0">
                        <a:solidFill>
                          <a:srgbClr val="4C113B"/>
                        </a:solidFill>
                        <a:latin typeface="Lato Light" panose="020F0502020204030203" pitchFamily="34" charset="0"/>
                        <a:ea typeface="Lato Light" panose="020F0502020204030203" pitchFamily="34" charset="0"/>
                        <a:cs typeface="Lato Light" panose="020F0502020204030203" pitchFamily="34" charset="0"/>
                      </a:endParaRPr>
                    </a:p>
                  </a:txBody>
                  <a:tcPr marL="93406" marR="93406" marT="46703" marB="46703" anchor="ctr">
                    <a:lnL w="28575" cap="flat" cmpd="sng" algn="ctr">
                      <a:solidFill>
                        <a:srgbClr val="F5F2E9"/>
                      </a:solidFill>
                      <a:prstDash val="solid"/>
                      <a:round/>
                      <a:headEnd type="none" w="med" len="med"/>
                      <a:tailEnd type="none" w="med" len="med"/>
                    </a:lnL>
                    <a:lnR>
                      <a:noFill/>
                    </a:lnR>
                    <a:lnT w="28575" cap="flat" cmpd="sng" algn="ctr">
                      <a:solidFill>
                        <a:srgbClr val="F5F2E9"/>
                      </a:solidFill>
                      <a:prstDash val="solid"/>
                      <a:round/>
                      <a:headEnd type="none" w="med" len="med"/>
                      <a:tailEnd type="none" w="med" len="med"/>
                    </a:lnT>
                    <a:lnB w="28575" cap="flat" cmpd="sng" algn="ctr">
                      <a:solidFill>
                        <a:srgbClr val="F5F2E9"/>
                      </a:solidFill>
                      <a:prstDash val="solid"/>
                      <a:round/>
                      <a:headEnd type="none" w="med" len="med"/>
                      <a:tailEnd type="none" w="med" len="med"/>
                    </a:lnB>
                    <a:lnTlToBr w="12700" cmpd="sng">
                      <a:noFill/>
                      <a:prstDash val="solid"/>
                    </a:lnTlToBr>
                    <a:lnBlToTr w="12700" cmpd="sng">
                      <a:noFill/>
                      <a:prstDash val="solid"/>
                    </a:lnBlToTr>
                    <a:solidFill>
                      <a:srgbClr val="EEB8AD"/>
                    </a:solidFill>
                  </a:tcPr>
                </a:tc>
                <a:extLst>
                  <a:ext uri="{0D108BD9-81ED-4DB2-BD59-A6C34878D82A}">
                    <a16:rowId xmlns:a16="http://schemas.microsoft.com/office/drawing/2014/main" val="4046317241"/>
                  </a:ext>
                </a:extLst>
              </a:tr>
              <a:tr h="459446">
                <a:tc>
                  <a:txBody>
                    <a:bodyPr/>
                    <a:lstStyle/>
                    <a:p>
                      <a:pPr marL="0" marR="0" lvl="0" indent="0" algn="l" defTabSz="774040" rtl="0" eaLnBrk="1" fontAlgn="auto" latinLnBrk="0" hangingPunct="1">
                        <a:lnSpc>
                          <a:spcPct val="100000"/>
                        </a:lnSpc>
                        <a:spcBef>
                          <a:spcPts val="0"/>
                        </a:spcBef>
                        <a:spcAft>
                          <a:spcPts val="0"/>
                        </a:spcAft>
                        <a:buClrTx/>
                        <a:buSzTx/>
                        <a:buFontTx/>
                        <a:buNone/>
                        <a:tabLst/>
                        <a:defRPr/>
                      </a:pP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11:00am –12:00pm</a:t>
                      </a:r>
                    </a:p>
                  </a:txBody>
                  <a:tcPr marL="93406" marR="93406" marT="46703" marB="46703" anchor="ctr">
                    <a:lnL>
                      <a:noFill/>
                    </a:lnL>
                    <a:lnR w="28575" cap="flat" cmpd="sng" algn="ctr">
                      <a:solidFill>
                        <a:srgbClr val="F5F2E9"/>
                      </a:solidFill>
                      <a:prstDash val="solid"/>
                      <a:round/>
                      <a:headEnd type="none" w="med" len="med"/>
                      <a:tailEnd type="none" w="med" len="med"/>
                    </a:lnR>
                    <a:lnT w="28575" cap="flat" cmpd="sng" algn="ctr">
                      <a:solidFill>
                        <a:srgbClr val="F5F2E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B22144">
                        <a:alpha val="20000"/>
                      </a:srgbClr>
                    </a:solidFill>
                  </a:tcPr>
                </a:tc>
                <a:tc>
                  <a:txBody>
                    <a:bodyPr/>
                    <a:lstStyle/>
                    <a:p>
                      <a:pPr marL="0" marR="0" lvl="0" indent="0" algn="ctr" defTabSz="774040" rtl="0" eaLnBrk="1" fontAlgn="auto" latinLnBrk="0" hangingPunct="1">
                        <a:lnSpc>
                          <a:spcPct val="100000"/>
                        </a:lnSpc>
                        <a:spcBef>
                          <a:spcPts val="0"/>
                        </a:spcBef>
                        <a:spcAft>
                          <a:spcPts val="0"/>
                        </a:spcAft>
                        <a:buClrTx/>
                        <a:buSzTx/>
                        <a:buFontTx/>
                        <a:buNone/>
                        <a:tabLst/>
                        <a:defRPr/>
                      </a:pPr>
                      <a:r>
                        <a:rPr lang="en-US" sz="1100" b="1" i="0" noProof="0" dirty="0">
                          <a:solidFill>
                            <a:srgbClr val="4C113B"/>
                          </a:solidFill>
                          <a:latin typeface="Lato" panose="020F0502020204030203" pitchFamily="34" charset="0"/>
                          <a:ea typeface="Lato" panose="020F0502020204030203" pitchFamily="34" charset="0"/>
                          <a:cs typeface="Lato" panose="020F0502020204030203" pitchFamily="34" charset="0"/>
                        </a:rPr>
                        <a:t>Welcome Reception/Meet &amp; Greet at Hotel</a:t>
                      </a:r>
                      <a:r>
                        <a:rPr lang="en-US" sz="1100" b="0" i="0" noProof="0" dirty="0">
                          <a:solidFill>
                            <a:srgbClr val="4C113B"/>
                          </a:solidFill>
                          <a:latin typeface="Lato" panose="020F0502020204030203" pitchFamily="34" charset="0"/>
                          <a:ea typeface="Lato" panose="020F0502020204030203" pitchFamily="34" charset="0"/>
                          <a:cs typeface="Lato" panose="020F0502020204030203" pitchFamily="34" charset="0"/>
                        </a:rPr>
                        <a:t>• Regency South Foyer </a:t>
                      </a:r>
                      <a:endParaRPr lang="en-US" sz="1100" b="0" i="0" noProof="0" dirty="0">
                        <a:solidFill>
                          <a:srgbClr val="4C113B"/>
                        </a:solidFill>
                        <a:latin typeface="Lato Light" panose="020F0502020204030203" pitchFamily="34" charset="0"/>
                        <a:ea typeface="Lato Light" panose="020F0502020204030203" pitchFamily="34" charset="0"/>
                        <a:cs typeface="Lato Light" panose="020F0502020204030203" pitchFamily="34" charset="0"/>
                      </a:endParaRPr>
                    </a:p>
                  </a:txBody>
                  <a:tcPr marL="93406" marR="93406" marT="46703" marB="46703" anchor="ctr">
                    <a:lnL w="28575" cap="flat" cmpd="sng" algn="ctr">
                      <a:solidFill>
                        <a:srgbClr val="F5F2E9"/>
                      </a:solidFill>
                      <a:prstDash val="solid"/>
                      <a:round/>
                      <a:headEnd type="none" w="med" len="med"/>
                      <a:tailEnd type="none" w="med" len="med"/>
                    </a:lnL>
                    <a:lnR>
                      <a:noFill/>
                    </a:lnR>
                    <a:lnT w="28575" cap="flat" cmpd="sng" algn="ctr">
                      <a:solidFill>
                        <a:srgbClr val="F5F2E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7E4E0"/>
                    </a:solidFill>
                  </a:tcPr>
                </a:tc>
                <a:extLst>
                  <a:ext uri="{0D108BD9-81ED-4DB2-BD59-A6C34878D82A}">
                    <a16:rowId xmlns:a16="http://schemas.microsoft.com/office/drawing/2014/main" val="2397687232"/>
                  </a:ext>
                </a:extLst>
              </a:tr>
            </a:tbl>
          </a:graphicData>
        </a:graphic>
      </p:graphicFrame>
    </p:spTree>
    <p:extLst>
      <p:ext uri="{BB962C8B-B14F-4D97-AF65-F5344CB8AC3E}">
        <p14:creationId xmlns:p14="http://schemas.microsoft.com/office/powerpoint/2010/main" val="3254031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a:extLst>
            <a:ext uri="{FF2B5EF4-FFF2-40B4-BE49-F238E27FC236}">
              <a16:creationId xmlns:a16="http://schemas.microsoft.com/office/drawing/2014/main" id="{8DD662DA-5735-B2C8-F30B-73FA7ABFF3FD}"/>
            </a:ext>
          </a:extLst>
        </p:cNvPr>
        <p:cNvGrpSpPr/>
        <p:nvPr/>
      </p:nvGrpSpPr>
      <p:grpSpPr>
        <a:xfrm>
          <a:off x="0" y="0"/>
          <a:ext cx="0" cy="0"/>
          <a:chOff x="0" y="0"/>
          <a:chExt cx="0" cy="0"/>
        </a:xfrm>
      </p:grpSpPr>
      <p:sp>
        <p:nvSpPr>
          <p:cNvPr id="7" name="Elipse 6">
            <a:extLst>
              <a:ext uri="{FF2B5EF4-FFF2-40B4-BE49-F238E27FC236}">
                <a16:creationId xmlns:a16="http://schemas.microsoft.com/office/drawing/2014/main" id="{3E0DCDC8-287D-9DDC-AD99-10056F2E452F}"/>
              </a:ext>
            </a:extLst>
          </p:cNvPr>
          <p:cNvSpPr/>
          <p:nvPr/>
        </p:nvSpPr>
        <p:spPr>
          <a:xfrm>
            <a:off x="529010" y="448916"/>
            <a:ext cx="959152" cy="959152"/>
          </a:xfrm>
          <a:prstGeom prst="ellipse">
            <a:avLst/>
          </a:prstGeom>
          <a:solidFill>
            <a:srgbClr val="F37D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87" noProof="0" dirty="0"/>
          </a:p>
        </p:txBody>
      </p:sp>
      <p:sp>
        <p:nvSpPr>
          <p:cNvPr id="9" name="Título 8">
            <a:extLst>
              <a:ext uri="{FF2B5EF4-FFF2-40B4-BE49-F238E27FC236}">
                <a16:creationId xmlns:a16="http://schemas.microsoft.com/office/drawing/2014/main" id="{0AD9E845-8BBB-74DA-148C-26BCAE4197F6}"/>
              </a:ext>
            </a:extLst>
          </p:cNvPr>
          <p:cNvSpPr>
            <a:spLocks noGrp="1"/>
          </p:cNvSpPr>
          <p:nvPr>
            <p:ph type="title"/>
          </p:nvPr>
        </p:nvSpPr>
        <p:spPr>
          <a:xfrm>
            <a:off x="1722003" y="655317"/>
            <a:ext cx="4547469" cy="568588"/>
          </a:xfrm>
        </p:spPr>
        <p:txBody>
          <a:bodyPr>
            <a:normAutofit fontScale="90000"/>
          </a:bodyPr>
          <a:lstStyle/>
          <a:p>
            <a:r>
              <a:rPr lang="en-US" noProof="0" dirty="0">
                <a:solidFill>
                  <a:srgbClr val="480F6E"/>
                </a:solidFill>
              </a:rPr>
              <a:t>Nearby</a:t>
            </a:r>
            <a:br>
              <a:rPr lang="en-US" noProof="0" dirty="0">
                <a:solidFill>
                  <a:srgbClr val="480F6E"/>
                </a:solidFill>
              </a:rPr>
            </a:br>
            <a:r>
              <a:rPr lang="en-US" sz="4086" noProof="0" dirty="0">
                <a:solidFill>
                  <a:srgbClr val="480F6E"/>
                </a:solidFill>
                <a:latin typeface="Lato Black" panose="020F0502020204030203" pitchFamily="34" charset="0"/>
                <a:ea typeface="Lato Black" panose="020F0502020204030203" pitchFamily="34" charset="0"/>
                <a:cs typeface="Lato Black" panose="020F0502020204030203" pitchFamily="34" charset="0"/>
              </a:rPr>
              <a:t>Restaurants</a:t>
            </a:r>
          </a:p>
        </p:txBody>
      </p:sp>
      <p:pic>
        <p:nvPicPr>
          <p:cNvPr id="4" name="Gráfico 3">
            <a:extLst>
              <a:ext uri="{FF2B5EF4-FFF2-40B4-BE49-F238E27FC236}">
                <a16:creationId xmlns:a16="http://schemas.microsoft.com/office/drawing/2014/main" id="{296D633D-E75C-FDDA-294E-7E3B5252832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1422" y="531005"/>
            <a:ext cx="654327" cy="654327"/>
          </a:xfrm>
          <a:prstGeom prst="rect">
            <a:avLst/>
          </a:prstGeom>
        </p:spPr>
      </p:pic>
      <p:pic>
        <p:nvPicPr>
          <p:cNvPr id="12" name="Imagen 11">
            <a:extLst>
              <a:ext uri="{FF2B5EF4-FFF2-40B4-BE49-F238E27FC236}">
                <a16:creationId xmlns:a16="http://schemas.microsoft.com/office/drawing/2014/main" id="{EBC59A75-7248-6EAE-7F16-E4067ADB26B0}"/>
              </a:ext>
            </a:extLst>
          </p:cNvPr>
          <p:cNvPicPr>
            <a:picLocks noChangeAspect="1"/>
          </p:cNvPicPr>
          <p:nvPr/>
        </p:nvPicPr>
        <p:blipFill>
          <a:blip r:embed="rId4"/>
          <a:stretch>
            <a:fillRect/>
          </a:stretch>
        </p:blipFill>
        <p:spPr>
          <a:xfrm>
            <a:off x="681422" y="1912982"/>
            <a:ext cx="2423042" cy="2423042"/>
          </a:xfrm>
          <a:prstGeom prst="rect">
            <a:avLst/>
          </a:prstGeom>
        </p:spPr>
      </p:pic>
      <p:sp>
        <p:nvSpPr>
          <p:cNvPr id="13" name="Marcador de contenido 5">
            <a:extLst>
              <a:ext uri="{FF2B5EF4-FFF2-40B4-BE49-F238E27FC236}">
                <a16:creationId xmlns:a16="http://schemas.microsoft.com/office/drawing/2014/main" id="{E44D926F-CC8B-5210-0E0A-8F1431A70B87}"/>
              </a:ext>
            </a:extLst>
          </p:cNvPr>
          <p:cNvSpPr txBox="1">
            <a:spLocks/>
          </p:cNvSpPr>
          <p:nvPr/>
        </p:nvSpPr>
        <p:spPr>
          <a:xfrm>
            <a:off x="3233709" y="4815786"/>
            <a:ext cx="2954335" cy="2075720"/>
          </a:xfrm>
          <a:prstGeom prst="rect">
            <a:avLst/>
          </a:prstGeom>
        </p:spPr>
        <p:txBody>
          <a:bodyPr vert="horz" lIns="93406" tIns="46703" rIns="93406" bIns="46703" rtlCol="0">
            <a:noAutofit/>
          </a:bodyPr>
          <a:lstStyle>
            <a:lvl1pPr marL="193510" indent="-193510" algn="l" defTabSz="774040" rtl="0" eaLnBrk="1" latinLnBrk="0" hangingPunct="1">
              <a:lnSpc>
                <a:spcPct val="90000"/>
              </a:lnSpc>
              <a:spcBef>
                <a:spcPts val="847"/>
              </a:spcBef>
              <a:buFont typeface="Arial" panose="020B0604020202020204" pitchFamily="34" charset="0"/>
              <a:buChar char="•"/>
              <a:defRPr sz="2000" b="1" i="0" kern="1200">
                <a:solidFill>
                  <a:srgbClr val="4C113B"/>
                </a:solidFill>
                <a:latin typeface="Lato Semibold" panose="020F0502020204030203" pitchFamily="34" charset="0"/>
                <a:ea typeface="Lato Semibold" panose="020F0502020204030203" pitchFamily="34" charset="0"/>
                <a:cs typeface="Lato Semibold" panose="020F0502020204030203" pitchFamily="34" charset="0"/>
              </a:defRPr>
            </a:lvl1pPr>
            <a:lvl2pPr marL="580530" indent="-193510" algn="l" defTabSz="774040" rtl="0" eaLnBrk="1" latinLnBrk="0" hangingPunct="1">
              <a:lnSpc>
                <a:spcPct val="90000"/>
              </a:lnSpc>
              <a:spcBef>
                <a:spcPts val="423"/>
              </a:spcBef>
              <a:buFont typeface="Arial" panose="020B0604020202020204" pitchFamily="34" charset="0"/>
              <a:buChar char="•"/>
              <a:defRPr sz="2032" kern="1200">
                <a:solidFill>
                  <a:srgbClr val="4C113B"/>
                </a:solidFill>
                <a:latin typeface="Lato" panose="020F0502020204030203" pitchFamily="34" charset="0"/>
                <a:ea typeface="Lato" panose="020F0502020204030203" pitchFamily="34" charset="0"/>
                <a:cs typeface="Lato" panose="020F0502020204030203" pitchFamily="34" charset="0"/>
              </a:defRPr>
            </a:lvl2pPr>
            <a:lvl3pPr marL="967550" indent="-193510" algn="l" defTabSz="774040" rtl="0" eaLnBrk="1" latinLnBrk="0" hangingPunct="1">
              <a:lnSpc>
                <a:spcPct val="90000"/>
              </a:lnSpc>
              <a:spcBef>
                <a:spcPts val="423"/>
              </a:spcBef>
              <a:buFont typeface="Arial" panose="020B0604020202020204" pitchFamily="34" charset="0"/>
              <a:buChar char="•"/>
              <a:defRPr sz="1693" kern="1200">
                <a:solidFill>
                  <a:srgbClr val="4C113B"/>
                </a:solidFill>
                <a:latin typeface="Lato" panose="020F0502020204030203" pitchFamily="34" charset="0"/>
                <a:ea typeface="Lato" panose="020F0502020204030203" pitchFamily="34" charset="0"/>
                <a:cs typeface="Lato" panose="020F0502020204030203" pitchFamily="34" charset="0"/>
              </a:defRPr>
            </a:lvl3pPr>
            <a:lvl4pPr marL="135456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4pPr>
            <a:lvl5pPr marL="174158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5pPr>
            <a:lvl6pPr marL="212860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6pPr>
            <a:lvl7pPr marL="251562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7pPr>
            <a:lvl8pPr marL="290264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8pPr>
            <a:lvl9pPr marL="3289668"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9pPr>
          </a:lstStyle>
          <a:p>
            <a:pPr marL="0" indent="0">
              <a:buNone/>
            </a:pPr>
            <a:r>
              <a:rPr lang="en-US" sz="2043" noProof="0" dirty="0">
                <a:latin typeface="Lato" panose="020F0502020204030203" pitchFamily="34" charset="0"/>
                <a:ea typeface="Lato" panose="020F0502020204030203" pitchFamily="34" charset="0"/>
                <a:cs typeface="Lato" panose="020F0502020204030203" pitchFamily="34" charset="0"/>
              </a:rPr>
              <a:t>Sed </a:t>
            </a:r>
            <a:r>
              <a:rPr lang="en-US" sz="2043" noProof="0" dirty="0" err="1">
                <a:latin typeface="Lato" panose="020F0502020204030203" pitchFamily="34" charset="0"/>
                <a:ea typeface="Lato" panose="020F0502020204030203" pitchFamily="34" charset="0"/>
                <a:cs typeface="Lato" panose="020F0502020204030203" pitchFamily="34" charset="0"/>
              </a:rPr>
              <a:t>ut</a:t>
            </a:r>
            <a:r>
              <a:rPr lang="en-US" sz="2043" noProof="0" dirty="0">
                <a:latin typeface="Lato" panose="020F0502020204030203" pitchFamily="34" charset="0"/>
                <a:ea typeface="Lato" panose="020F0502020204030203" pitchFamily="34" charset="0"/>
                <a:cs typeface="Lato" panose="020F0502020204030203" pitchFamily="34" charset="0"/>
              </a:rPr>
              <a:t> </a:t>
            </a:r>
            <a:r>
              <a:rPr lang="en-US" sz="2043" noProof="0" dirty="0" err="1">
                <a:latin typeface="Lato" panose="020F0502020204030203" pitchFamily="34" charset="0"/>
                <a:ea typeface="Lato" panose="020F0502020204030203" pitchFamily="34" charset="0"/>
                <a:cs typeface="Lato" panose="020F0502020204030203" pitchFamily="34" charset="0"/>
              </a:rPr>
              <a:t>perspiciatis</a:t>
            </a:r>
            <a:br>
              <a:rPr lang="en-US" sz="2043" noProof="0" dirty="0">
                <a:latin typeface="Lato" panose="020F0502020204030203" pitchFamily="34" charset="0"/>
                <a:ea typeface="Lato" panose="020F0502020204030203" pitchFamily="34" charset="0"/>
                <a:cs typeface="Lato" panose="020F0502020204030203" pitchFamily="34" charset="0"/>
              </a:rPr>
            </a:br>
            <a:r>
              <a:rPr lang="en-US" sz="2043" noProof="0" dirty="0" err="1">
                <a:latin typeface="Lato" panose="020F0502020204030203" pitchFamily="34" charset="0"/>
                <a:ea typeface="Lato" panose="020F0502020204030203" pitchFamily="34" charset="0"/>
                <a:cs typeface="Lato" panose="020F0502020204030203" pitchFamily="34" charset="0"/>
              </a:rPr>
              <a:t>unde</a:t>
            </a:r>
            <a:r>
              <a:rPr lang="en-US" sz="2043" noProof="0" dirty="0">
                <a:latin typeface="Lato" panose="020F0502020204030203" pitchFamily="34" charset="0"/>
                <a:ea typeface="Lato" panose="020F0502020204030203" pitchFamily="34" charset="0"/>
                <a:cs typeface="Lato" panose="020F0502020204030203" pitchFamily="34" charset="0"/>
              </a:rPr>
              <a:t> </a:t>
            </a:r>
            <a:r>
              <a:rPr lang="en-US" sz="2043" noProof="0" dirty="0" err="1">
                <a:latin typeface="Lato" panose="020F0502020204030203" pitchFamily="34" charset="0"/>
                <a:ea typeface="Lato" panose="020F0502020204030203" pitchFamily="34" charset="0"/>
                <a:cs typeface="Lato" panose="020F0502020204030203" pitchFamily="34" charset="0"/>
              </a:rPr>
              <a:t>omnis</a:t>
            </a:r>
            <a:endParaRPr lang="en-US" sz="2043" noProof="0" dirty="0">
              <a:latin typeface="Lato" panose="020F0502020204030203" pitchFamily="34" charset="0"/>
              <a:ea typeface="Lato" panose="020F0502020204030203" pitchFamily="34" charset="0"/>
              <a:cs typeface="Lato" panose="020F0502020204030203" pitchFamily="34" charset="0"/>
            </a:endParaRPr>
          </a:p>
          <a:p>
            <a:pPr marL="0" indent="0">
              <a:buNone/>
            </a:pPr>
            <a:r>
              <a:rPr lang="en-US" sz="1532" b="0" noProof="0" dirty="0">
                <a:latin typeface="Lato Light" panose="020F0502020204030203" pitchFamily="34" charset="0"/>
                <a:ea typeface="Lato Light" panose="020F0502020204030203" pitchFamily="34" charset="0"/>
                <a:cs typeface="Lato Light" panose="020F0502020204030203" pitchFamily="34" charset="0"/>
              </a:rPr>
              <a:t>Location: </a:t>
            </a:r>
          </a:p>
          <a:p>
            <a:pPr marL="0" indent="0">
              <a:buNone/>
            </a:pPr>
            <a:r>
              <a:rPr lang="en-US" sz="1328" b="0" noProof="0" dirty="0">
                <a:latin typeface="Lato" panose="020F0502020204030203" pitchFamily="34" charset="0"/>
                <a:ea typeface="Lato" panose="020F0502020204030203" pitchFamily="34" charset="0"/>
                <a:cs typeface="Lato" panose="020F0502020204030203" pitchFamily="34" charset="0"/>
              </a:rPr>
              <a:t>sit </a:t>
            </a:r>
            <a:r>
              <a:rPr lang="en-US" sz="1328" b="0" noProof="0" dirty="0" err="1">
                <a:latin typeface="Lato" panose="020F0502020204030203" pitchFamily="34" charset="0"/>
                <a:ea typeface="Lato" panose="020F0502020204030203" pitchFamily="34" charset="0"/>
                <a:cs typeface="Lato" panose="020F0502020204030203" pitchFamily="34" charset="0"/>
              </a:rPr>
              <a:t>voluptatem</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accusantium</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doloremque</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laudantium</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totam</a:t>
            </a:r>
            <a:r>
              <a:rPr lang="en-US" sz="1328" b="0" noProof="0" dirty="0">
                <a:latin typeface="Lato" panose="020F0502020204030203" pitchFamily="34" charset="0"/>
                <a:ea typeface="Lato" panose="020F0502020204030203" pitchFamily="34" charset="0"/>
                <a:cs typeface="Lato" panose="020F0502020204030203" pitchFamily="34" charset="0"/>
              </a:rPr>
              <a:t> rem </a:t>
            </a:r>
            <a:r>
              <a:rPr lang="en-US" sz="1328" b="0" noProof="0" dirty="0" err="1">
                <a:latin typeface="Lato" panose="020F0502020204030203" pitchFamily="34" charset="0"/>
                <a:ea typeface="Lato" panose="020F0502020204030203" pitchFamily="34" charset="0"/>
                <a:cs typeface="Lato" panose="020F0502020204030203" pitchFamily="34" charset="0"/>
              </a:rPr>
              <a:t>aperiam</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eaque</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ipsa</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quae</a:t>
            </a:r>
            <a:r>
              <a:rPr lang="en-US" sz="1328" b="0" noProof="0" dirty="0">
                <a:latin typeface="Lato" panose="020F0502020204030203" pitchFamily="34" charset="0"/>
                <a:ea typeface="Lato" panose="020F0502020204030203" pitchFamily="34" charset="0"/>
                <a:cs typeface="Lato" panose="020F0502020204030203" pitchFamily="34" charset="0"/>
              </a:rPr>
              <a:t> ab </a:t>
            </a:r>
            <a:r>
              <a:rPr lang="en-US" sz="1328" b="0" noProof="0" dirty="0" err="1">
                <a:latin typeface="Lato" panose="020F0502020204030203" pitchFamily="34" charset="0"/>
                <a:ea typeface="Lato" panose="020F0502020204030203" pitchFamily="34" charset="0"/>
                <a:cs typeface="Lato" panose="020F0502020204030203" pitchFamily="34" charset="0"/>
              </a:rPr>
              <a:t>illo</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inventore</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veritatis</a:t>
            </a:r>
            <a:r>
              <a:rPr lang="en-US" sz="1328" b="0" noProof="0" dirty="0">
                <a:latin typeface="Lato" panose="020F0502020204030203" pitchFamily="34" charset="0"/>
                <a:ea typeface="Lato" panose="020F0502020204030203" pitchFamily="34" charset="0"/>
                <a:cs typeface="Lato" panose="020F0502020204030203" pitchFamily="34" charset="0"/>
              </a:rPr>
              <a:t> et quasi </a:t>
            </a:r>
            <a:r>
              <a:rPr lang="en-US" sz="1328" b="0" noProof="0" dirty="0" err="1">
                <a:latin typeface="Lato" panose="020F0502020204030203" pitchFamily="34" charset="0"/>
                <a:ea typeface="Lato" panose="020F0502020204030203" pitchFamily="34" charset="0"/>
                <a:cs typeface="Lato" panose="020F0502020204030203" pitchFamily="34" charset="0"/>
              </a:rPr>
              <a:t>architecto</a:t>
            </a:r>
            <a:r>
              <a:rPr lang="en-US" sz="1328" b="0" noProof="0" dirty="0">
                <a:latin typeface="Lato" panose="020F0502020204030203" pitchFamily="34" charset="0"/>
                <a:ea typeface="Lato" panose="020F0502020204030203" pitchFamily="34" charset="0"/>
                <a:cs typeface="Lato" panose="020F0502020204030203" pitchFamily="34" charset="0"/>
              </a:rPr>
              <a:t> beatae vitae</a:t>
            </a:r>
          </a:p>
        </p:txBody>
      </p:sp>
      <p:pic>
        <p:nvPicPr>
          <p:cNvPr id="14" name="Imagen 13">
            <a:extLst>
              <a:ext uri="{FF2B5EF4-FFF2-40B4-BE49-F238E27FC236}">
                <a16:creationId xmlns:a16="http://schemas.microsoft.com/office/drawing/2014/main" id="{7F0578CF-B157-F6D2-990F-9F6B1DDB2D47}"/>
              </a:ext>
            </a:extLst>
          </p:cNvPr>
          <p:cNvPicPr>
            <a:picLocks noChangeAspect="1"/>
          </p:cNvPicPr>
          <p:nvPr/>
        </p:nvPicPr>
        <p:blipFill>
          <a:blip r:embed="rId4"/>
          <a:stretch>
            <a:fillRect/>
          </a:stretch>
        </p:blipFill>
        <p:spPr>
          <a:xfrm>
            <a:off x="681422" y="4658195"/>
            <a:ext cx="2423042" cy="2423042"/>
          </a:xfrm>
          <a:prstGeom prst="rect">
            <a:avLst/>
          </a:prstGeom>
        </p:spPr>
      </p:pic>
      <p:sp>
        <p:nvSpPr>
          <p:cNvPr id="15" name="Marcador de contenido 5">
            <a:extLst>
              <a:ext uri="{FF2B5EF4-FFF2-40B4-BE49-F238E27FC236}">
                <a16:creationId xmlns:a16="http://schemas.microsoft.com/office/drawing/2014/main" id="{2A7A8AFA-5B16-CC28-9506-5976CDEE7914}"/>
              </a:ext>
            </a:extLst>
          </p:cNvPr>
          <p:cNvSpPr txBox="1">
            <a:spLocks/>
          </p:cNvSpPr>
          <p:nvPr/>
        </p:nvSpPr>
        <p:spPr>
          <a:xfrm>
            <a:off x="3233709" y="7492650"/>
            <a:ext cx="2954335" cy="2075720"/>
          </a:xfrm>
          <a:prstGeom prst="rect">
            <a:avLst/>
          </a:prstGeom>
        </p:spPr>
        <p:txBody>
          <a:bodyPr vert="horz" lIns="93406" tIns="46703" rIns="93406" bIns="46703" rtlCol="0">
            <a:noAutofit/>
          </a:bodyPr>
          <a:lstStyle>
            <a:lvl1pPr marL="193510" indent="-193510" algn="l" defTabSz="774040" rtl="0" eaLnBrk="1" latinLnBrk="0" hangingPunct="1">
              <a:lnSpc>
                <a:spcPct val="90000"/>
              </a:lnSpc>
              <a:spcBef>
                <a:spcPts val="847"/>
              </a:spcBef>
              <a:buFont typeface="Arial" panose="020B0604020202020204" pitchFamily="34" charset="0"/>
              <a:buChar char="•"/>
              <a:defRPr sz="2000" b="1" i="0" kern="1200">
                <a:solidFill>
                  <a:srgbClr val="4C113B"/>
                </a:solidFill>
                <a:latin typeface="Lato Semibold" panose="020F0502020204030203" pitchFamily="34" charset="0"/>
                <a:ea typeface="Lato Semibold" panose="020F0502020204030203" pitchFamily="34" charset="0"/>
                <a:cs typeface="Lato Semibold" panose="020F0502020204030203" pitchFamily="34" charset="0"/>
              </a:defRPr>
            </a:lvl1pPr>
            <a:lvl2pPr marL="580530" indent="-193510" algn="l" defTabSz="774040" rtl="0" eaLnBrk="1" latinLnBrk="0" hangingPunct="1">
              <a:lnSpc>
                <a:spcPct val="90000"/>
              </a:lnSpc>
              <a:spcBef>
                <a:spcPts val="423"/>
              </a:spcBef>
              <a:buFont typeface="Arial" panose="020B0604020202020204" pitchFamily="34" charset="0"/>
              <a:buChar char="•"/>
              <a:defRPr sz="2032" kern="1200">
                <a:solidFill>
                  <a:srgbClr val="4C113B"/>
                </a:solidFill>
                <a:latin typeface="Lato" panose="020F0502020204030203" pitchFamily="34" charset="0"/>
                <a:ea typeface="Lato" panose="020F0502020204030203" pitchFamily="34" charset="0"/>
                <a:cs typeface="Lato" panose="020F0502020204030203" pitchFamily="34" charset="0"/>
              </a:defRPr>
            </a:lvl2pPr>
            <a:lvl3pPr marL="967550" indent="-193510" algn="l" defTabSz="774040" rtl="0" eaLnBrk="1" latinLnBrk="0" hangingPunct="1">
              <a:lnSpc>
                <a:spcPct val="90000"/>
              </a:lnSpc>
              <a:spcBef>
                <a:spcPts val="423"/>
              </a:spcBef>
              <a:buFont typeface="Arial" panose="020B0604020202020204" pitchFamily="34" charset="0"/>
              <a:buChar char="•"/>
              <a:defRPr sz="1693" kern="1200">
                <a:solidFill>
                  <a:srgbClr val="4C113B"/>
                </a:solidFill>
                <a:latin typeface="Lato" panose="020F0502020204030203" pitchFamily="34" charset="0"/>
                <a:ea typeface="Lato" panose="020F0502020204030203" pitchFamily="34" charset="0"/>
                <a:cs typeface="Lato" panose="020F0502020204030203" pitchFamily="34" charset="0"/>
              </a:defRPr>
            </a:lvl3pPr>
            <a:lvl4pPr marL="135456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4pPr>
            <a:lvl5pPr marL="174158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5pPr>
            <a:lvl6pPr marL="212860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6pPr>
            <a:lvl7pPr marL="251562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7pPr>
            <a:lvl8pPr marL="290264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8pPr>
            <a:lvl9pPr marL="3289668"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9pPr>
          </a:lstStyle>
          <a:p>
            <a:pPr marL="0" indent="0">
              <a:buNone/>
            </a:pPr>
            <a:r>
              <a:rPr lang="en-US" sz="2043" noProof="0" dirty="0">
                <a:latin typeface="Lato" panose="020F0502020204030203" pitchFamily="34" charset="0"/>
                <a:ea typeface="Lato" panose="020F0502020204030203" pitchFamily="34" charset="0"/>
                <a:cs typeface="Lato" panose="020F0502020204030203" pitchFamily="34" charset="0"/>
              </a:rPr>
              <a:t>Sed </a:t>
            </a:r>
            <a:r>
              <a:rPr lang="en-US" sz="2043" noProof="0" dirty="0" err="1">
                <a:latin typeface="Lato" panose="020F0502020204030203" pitchFamily="34" charset="0"/>
                <a:ea typeface="Lato" panose="020F0502020204030203" pitchFamily="34" charset="0"/>
                <a:cs typeface="Lato" panose="020F0502020204030203" pitchFamily="34" charset="0"/>
              </a:rPr>
              <a:t>ut</a:t>
            </a:r>
            <a:r>
              <a:rPr lang="en-US" sz="2043" noProof="0" dirty="0">
                <a:latin typeface="Lato" panose="020F0502020204030203" pitchFamily="34" charset="0"/>
                <a:ea typeface="Lato" panose="020F0502020204030203" pitchFamily="34" charset="0"/>
                <a:cs typeface="Lato" panose="020F0502020204030203" pitchFamily="34" charset="0"/>
              </a:rPr>
              <a:t> </a:t>
            </a:r>
            <a:r>
              <a:rPr lang="en-US" sz="2043" noProof="0" dirty="0" err="1">
                <a:latin typeface="Lato" panose="020F0502020204030203" pitchFamily="34" charset="0"/>
                <a:ea typeface="Lato" panose="020F0502020204030203" pitchFamily="34" charset="0"/>
                <a:cs typeface="Lato" panose="020F0502020204030203" pitchFamily="34" charset="0"/>
              </a:rPr>
              <a:t>perspiciatis</a:t>
            </a:r>
            <a:br>
              <a:rPr lang="en-US" sz="2043" noProof="0" dirty="0">
                <a:latin typeface="Lato" panose="020F0502020204030203" pitchFamily="34" charset="0"/>
                <a:ea typeface="Lato" panose="020F0502020204030203" pitchFamily="34" charset="0"/>
                <a:cs typeface="Lato" panose="020F0502020204030203" pitchFamily="34" charset="0"/>
              </a:rPr>
            </a:br>
            <a:r>
              <a:rPr lang="en-US" sz="2043" noProof="0" dirty="0" err="1">
                <a:latin typeface="Lato" panose="020F0502020204030203" pitchFamily="34" charset="0"/>
                <a:ea typeface="Lato" panose="020F0502020204030203" pitchFamily="34" charset="0"/>
                <a:cs typeface="Lato" panose="020F0502020204030203" pitchFamily="34" charset="0"/>
              </a:rPr>
              <a:t>unde</a:t>
            </a:r>
            <a:r>
              <a:rPr lang="en-US" sz="2043" noProof="0" dirty="0">
                <a:latin typeface="Lato" panose="020F0502020204030203" pitchFamily="34" charset="0"/>
                <a:ea typeface="Lato" panose="020F0502020204030203" pitchFamily="34" charset="0"/>
                <a:cs typeface="Lato" panose="020F0502020204030203" pitchFamily="34" charset="0"/>
              </a:rPr>
              <a:t> </a:t>
            </a:r>
            <a:r>
              <a:rPr lang="en-US" sz="2043" noProof="0" dirty="0" err="1">
                <a:latin typeface="Lato" panose="020F0502020204030203" pitchFamily="34" charset="0"/>
                <a:ea typeface="Lato" panose="020F0502020204030203" pitchFamily="34" charset="0"/>
                <a:cs typeface="Lato" panose="020F0502020204030203" pitchFamily="34" charset="0"/>
              </a:rPr>
              <a:t>omnis</a:t>
            </a:r>
            <a:endParaRPr lang="en-US" sz="2043" noProof="0" dirty="0">
              <a:latin typeface="Lato" panose="020F0502020204030203" pitchFamily="34" charset="0"/>
              <a:ea typeface="Lato" panose="020F0502020204030203" pitchFamily="34" charset="0"/>
              <a:cs typeface="Lato" panose="020F0502020204030203" pitchFamily="34" charset="0"/>
            </a:endParaRPr>
          </a:p>
          <a:p>
            <a:pPr marL="0" indent="0">
              <a:buNone/>
            </a:pPr>
            <a:r>
              <a:rPr lang="en-US" sz="1532" b="0" noProof="0" dirty="0">
                <a:latin typeface="Lato Light" panose="020F0502020204030203" pitchFamily="34" charset="0"/>
                <a:ea typeface="Lato Light" panose="020F0502020204030203" pitchFamily="34" charset="0"/>
                <a:cs typeface="Lato Light" panose="020F0502020204030203" pitchFamily="34" charset="0"/>
              </a:rPr>
              <a:t>Location: </a:t>
            </a:r>
          </a:p>
          <a:p>
            <a:pPr marL="0" indent="0">
              <a:buNone/>
            </a:pPr>
            <a:r>
              <a:rPr lang="en-US" sz="1328" b="0" noProof="0" dirty="0">
                <a:latin typeface="Lato" panose="020F0502020204030203" pitchFamily="34" charset="0"/>
                <a:ea typeface="Lato" panose="020F0502020204030203" pitchFamily="34" charset="0"/>
                <a:cs typeface="Lato" panose="020F0502020204030203" pitchFamily="34" charset="0"/>
              </a:rPr>
              <a:t>sit </a:t>
            </a:r>
            <a:r>
              <a:rPr lang="en-US" sz="1328" b="0" noProof="0" dirty="0" err="1">
                <a:latin typeface="Lato" panose="020F0502020204030203" pitchFamily="34" charset="0"/>
                <a:ea typeface="Lato" panose="020F0502020204030203" pitchFamily="34" charset="0"/>
                <a:cs typeface="Lato" panose="020F0502020204030203" pitchFamily="34" charset="0"/>
              </a:rPr>
              <a:t>voluptatem</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accusantium</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doloremque</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laudantium</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totam</a:t>
            </a:r>
            <a:r>
              <a:rPr lang="en-US" sz="1328" b="0" noProof="0" dirty="0">
                <a:latin typeface="Lato" panose="020F0502020204030203" pitchFamily="34" charset="0"/>
                <a:ea typeface="Lato" panose="020F0502020204030203" pitchFamily="34" charset="0"/>
                <a:cs typeface="Lato" panose="020F0502020204030203" pitchFamily="34" charset="0"/>
              </a:rPr>
              <a:t> rem </a:t>
            </a:r>
            <a:r>
              <a:rPr lang="en-US" sz="1328" b="0" noProof="0" dirty="0" err="1">
                <a:latin typeface="Lato" panose="020F0502020204030203" pitchFamily="34" charset="0"/>
                <a:ea typeface="Lato" panose="020F0502020204030203" pitchFamily="34" charset="0"/>
                <a:cs typeface="Lato" panose="020F0502020204030203" pitchFamily="34" charset="0"/>
              </a:rPr>
              <a:t>aperiam</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eaque</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ipsa</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quae</a:t>
            </a:r>
            <a:r>
              <a:rPr lang="en-US" sz="1328" b="0" noProof="0" dirty="0">
                <a:latin typeface="Lato" panose="020F0502020204030203" pitchFamily="34" charset="0"/>
                <a:ea typeface="Lato" panose="020F0502020204030203" pitchFamily="34" charset="0"/>
                <a:cs typeface="Lato" panose="020F0502020204030203" pitchFamily="34" charset="0"/>
              </a:rPr>
              <a:t> ab </a:t>
            </a:r>
            <a:r>
              <a:rPr lang="en-US" sz="1328" b="0" noProof="0" dirty="0" err="1">
                <a:latin typeface="Lato" panose="020F0502020204030203" pitchFamily="34" charset="0"/>
                <a:ea typeface="Lato" panose="020F0502020204030203" pitchFamily="34" charset="0"/>
                <a:cs typeface="Lato" panose="020F0502020204030203" pitchFamily="34" charset="0"/>
              </a:rPr>
              <a:t>illo</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inventore</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veritatis</a:t>
            </a:r>
            <a:r>
              <a:rPr lang="en-US" sz="1328" b="0" noProof="0" dirty="0">
                <a:latin typeface="Lato" panose="020F0502020204030203" pitchFamily="34" charset="0"/>
                <a:ea typeface="Lato" panose="020F0502020204030203" pitchFamily="34" charset="0"/>
                <a:cs typeface="Lato" panose="020F0502020204030203" pitchFamily="34" charset="0"/>
              </a:rPr>
              <a:t> et quasi </a:t>
            </a:r>
            <a:r>
              <a:rPr lang="en-US" sz="1328" b="0" noProof="0" dirty="0" err="1">
                <a:latin typeface="Lato" panose="020F0502020204030203" pitchFamily="34" charset="0"/>
                <a:ea typeface="Lato" panose="020F0502020204030203" pitchFamily="34" charset="0"/>
                <a:cs typeface="Lato" panose="020F0502020204030203" pitchFamily="34" charset="0"/>
              </a:rPr>
              <a:t>architecto</a:t>
            </a:r>
            <a:r>
              <a:rPr lang="en-US" sz="1328" b="0" noProof="0" dirty="0">
                <a:latin typeface="Lato" panose="020F0502020204030203" pitchFamily="34" charset="0"/>
                <a:ea typeface="Lato" panose="020F0502020204030203" pitchFamily="34" charset="0"/>
                <a:cs typeface="Lato" panose="020F0502020204030203" pitchFamily="34" charset="0"/>
              </a:rPr>
              <a:t> beatae vitae</a:t>
            </a:r>
          </a:p>
        </p:txBody>
      </p:sp>
      <p:pic>
        <p:nvPicPr>
          <p:cNvPr id="16" name="Imagen 15">
            <a:extLst>
              <a:ext uri="{FF2B5EF4-FFF2-40B4-BE49-F238E27FC236}">
                <a16:creationId xmlns:a16="http://schemas.microsoft.com/office/drawing/2014/main" id="{CA9219D5-CF0F-DCF5-DCC4-38DA40AB67DA}"/>
              </a:ext>
            </a:extLst>
          </p:cNvPr>
          <p:cNvPicPr>
            <a:picLocks noChangeAspect="1"/>
          </p:cNvPicPr>
          <p:nvPr/>
        </p:nvPicPr>
        <p:blipFill>
          <a:blip r:embed="rId4"/>
          <a:stretch>
            <a:fillRect/>
          </a:stretch>
        </p:blipFill>
        <p:spPr>
          <a:xfrm>
            <a:off x="681422" y="7335058"/>
            <a:ext cx="2423042" cy="2423042"/>
          </a:xfrm>
          <a:prstGeom prst="rect">
            <a:avLst/>
          </a:prstGeom>
        </p:spPr>
      </p:pic>
      <p:sp>
        <p:nvSpPr>
          <p:cNvPr id="8" name="Marcador de contenido 5">
            <a:extLst>
              <a:ext uri="{FF2B5EF4-FFF2-40B4-BE49-F238E27FC236}">
                <a16:creationId xmlns:a16="http://schemas.microsoft.com/office/drawing/2014/main" id="{02ACA1EA-DEB8-5037-89E0-F735816D944A}"/>
              </a:ext>
            </a:extLst>
          </p:cNvPr>
          <p:cNvSpPr txBox="1">
            <a:spLocks/>
          </p:cNvSpPr>
          <p:nvPr/>
        </p:nvSpPr>
        <p:spPr>
          <a:xfrm>
            <a:off x="3233709" y="2245115"/>
            <a:ext cx="2954335" cy="2075720"/>
          </a:xfrm>
          <a:prstGeom prst="rect">
            <a:avLst/>
          </a:prstGeom>
        </p:spPr>
        <p:txBody>
          <a:bodyPr vert="horz" lIns="93406" tIns="46703" rIns="93406" bIns="46703" rtlCol="0">
            <a:noAutofit/>
          </a:bodyPr>
          <a:lstStyle>
            <a:lvl1pPr marL="193510" indent="-193510" algn="l" defTabSz="774040" rtl="0" eaLnBrk="1" latinLnBrk="0" hangingPunct="1">
              <a:lnSpc>
                <a:spcPct val="90000"/>
              </a:lnSpc>
              <a:spcBef>
                <a:spcPts val="847"/>
              </a:spcBef>
              <a:buFont typeface="Arial" panose="020B0604020202020204" pitchFamily="34" charset="0"/>
              <a:buChar char="•"/>
              <a:defRPr sz="2000" b="1" i="0" kern="1200">
                <a:solidFill>
                  <a:srgbClr val="4C113B"/>
                </a:solidFill>
                <a:latin typeface="Lato Semibold" panose="020F0502020204030203" pitchFamily="34" charset="0"/>
                <a:ea typeface="Lato Semibold" panose="020F0502020204030203" pitchFamily="34" charset="0"/>
                <a:cs typeface="Lato Semibold" panose="020F0502020204030203" pitchFamily="34" charset="0"/>
              </a:defRPr>
            </a:lvl1pPr>
            <a:lvl2pPr marL="580530" indent="-193510" algn="l" defTabSz="774040" rtl="0" eaLnBrk="1" latinLnBrk="0" hangingPunct="1">
              <a:lnSpc>
                <a:spcPct val="90000"/>
              </a:lnSpc>
              <a:spcBef>
                <a:spcPts val="423"/>
              </a:spcBef>
              <a:buFont typeface="Arial" panose="020B0604020202020204" pitchFamily="34" charset="0"/>
              <a:buChar char="•"/>
              <a:defRPr sz="2032" kern="1200">
                <a:solidFill>
                  <a:srgbClr val="4C113B"/>
                </a:solidFill>
                <a:latin typeface="Lato" panose="020F0502020204030203" pitchFamily="34" charset="0"/>
                <a:ea typeface="Lato" panose="020F0502020204030203" pitchFamily="34" charset="0"/>
                <a:cs typeface="Lato" panose="020F0502020204030203" pitchFamily="34" charset="0"/>
              </a:defRPr>
            </a:lvl2pPr>
            <a:lvl3pPr marL="967550" indent="-193510" algn="l" defTabSz="774040" rtl="0" eaLnBrk="1" latinLnBrk="0" hangingPunct="1">
              <a:lnSpc>
                <a:spcPct val="90000"/>
              </a:lnSpc>
              <a:spcBef>
                <a:spcPts val="423"/>
              </a:spcBef>
              <a:buFont typeface="Arial" panose="020B0604020202020204" pitchFamily="34" charset="0"/>
              <a:buChar char="•"/>
              <a:defRPr sz="1693" kern="1200">
                <a:solidFill>
                  <a:srgbClr val="4C113B"/>
                </a:solidFill>
                <a:latin typeface="Lato" panose="020F0502020204030203" pitchFamily="34" charset="0"/>
                <a:ea typeface="Lato" panose="020F0502020204030203" pitchFamily="34" charset="0"/>
                <a:cs typeface="Lato" panose="020F0502020204030203" pitchFamily="34" charset="0"/>
              </a:defRPr>
            </a:lvl3pPr>
            <a:lvl4pPr marL="135456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4pPr>
            <a:lvl5pPr marL="174158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5pPr>
            <a:lvl6pPr marL="212860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6pPr>
            <a:lvl7pPr marL="251562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7pPr>
            <a:lvl8pPr marL="290264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8pPr>
            <a:lvl9pPr marL="3289668"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9pPr>
          </a:lstStyle>
          <a:p>
            <a:pPr marL="0" indent="0">
              <a:buNone/>
            </a:pPr>
            <a:r>
              <a:rPr lang="en-US" sz="2043" noProof="0" dirty="0">
                <a:latin typeface="Lato" panose="020F0502020204030203" pitchFamily="34" charset="0"/>
                <a:ea typeface="Lato" panose="020F0502020204030203" pitchFamily="34" charset="0"/>
                <a:cs typeface="Lato" panose="020F0502020204030203" pitchFamily="34" charset="0"/>
              </a:rPr>
              <a:t>Sed </a:t>
            </a:r>
            <a:r>
              <a:rPr lang="en-US" sz="2043" noProof="0" dirty="0" err="1">
                <a:latin typeface="Lato" panose="020F0502020204030203" pitchFamily="34" charset="0"/>
                <a:ea typeface="Lato" panose="020F0502020204030203" pitchFamily="34" charset="0"/>
                <a:cs typeface="Lato" panose="020F0502020204030203" pitchFamily="34" charset="0"/>
              </a:rPr>
              <a:t>ut</a:t>
            </a:r>
            <a:r>
              <a:rPr lang="en-US" sz="2043" noProof="0" dirty="0">
                <a:latin typeface="Lato" panose="020F0502020204030203" pitchFamily="34" charset="0"/>
                <a:ea typeface="Lato" panose="020F0502020204030203" pitchFamily="34" charset="0"/>
                <a:cs typeface="Lato" panose="020F0502020204030203" pitchFamily="34" charset="0"/>
              </a:rPr>
              <a:t> </a:t>
            </a:r>
            <a:r>
              <a:rPr lang="en-US" sz="2043" noProof="0" dirty="0" err="1">
                <a:latin typeface="Lato" panose="020F0502020204030203" pitchFamily="34" charset="0"/>
                <a:ea typeface="Lato" panose="020F0502020204030203" pitchFamily="34" charset="0"/>
                <a:cs typeface="Lato" panose="020F0502020204030203" pitchFamily="34" charset="0"/>
              </a:rPr>
              <a:t>perspiciatis</a:t>
            </a:r>
            <a:br>
              <a:rPr lang="en-US" sz="2043" noProof="0" dirty="0">
                <a:latin typeface="Lato" panose="020F0502020204030203" pitchFamily="34" charset="0"/>
                <a:ea typeface="Lato" panose="020F0502020204030203" pitchFamily="34" charset="0"/>
                <a:cs typeface="Lato" panose="020F0502020204030203" pitchFamily="34" charset="0"/>
              </a:rPr>
            </a:br>
            <a:r>
              <a:rPr lang="en-US" sz="2043" noProof="0" dirty="0" err="1">
                <a:latin typeface="Lato" panose="020F0502020204030203" pitchFamily="34" charset="0"/>
                <a:ea typeface="Lato" panose="020F0502020204030203" pitchFamily="34" charset="0"/>
                <a:cs typeface="Lato" panose="020F0502020204030203" pitchFamily="34" charset="0"/>
              </a:rPr>
              <a:t>unde</a:t>
            </a:r>
            <a:r>
              <a:rPr lang="en-US" sz="2043" noProof="0" dirty="0">
                <a:latin typeface="Lato" panose="020F0502020204030203" pitchFamily="34" charset="0"/>
                <a:ea typeface="Lato" panose="020F0502020204030203" pitchFamily="34" charset="0"/>
                <a:cs typeface="Lato" panose="020F0502020204030203" pitchFamily="34" charset="0"/>
              </a:rPr>
              <a:t> </a:t>
            </a:r>
            <a:r>
              <a:rPr lang="en-US" sz="2043" noProof="0" dirty="0" err="1">
                <a:latin typeface="Lato" panose="020F0502020204030203" pitchFamily="34" charset="0"/>
                <a:ea typeface="Lato" panose="020F0502020204030203" pitchFamily="34" charset="0"/>
                <a:cs typeface="Lato" panose="020F0502020204030203" pitchFamily="34" charset="0"/>
              </a:rPr>
              <a:t>omnis</a:t>
            </a:r>
            <a:endParaRPr lang="en-US" sz="2043" noProof="0" dirty="0">
              <a:latin typeface="Lato" panose="020F0502020204030203" pitchFamily="34" charset="0"/>
              <a:ea typeface="Lato" panose="020F0502020204030203" pitchFamily="34" charset="0"/>
              <a:cs typeface="Lato" panose="020F0502020204030203" pitchFamily="34" charset="0"/>
            </a:endParaRPr>
          </a:p>
          <a:p>
            <a:pPr marL="0" indent="0">
              <a:buNone/>
            </a:pPr>
            <a:r>
              <a:rPr lang="en-US" sz="1532" b="0" noProof="0" dirty="0">
                <a:latin typeface="Lato Light" panose="020F0502020204030203" pitchFamily="34" charset="0"/>
                <a:ea typeface="Lato Light" panose="020F0502020204030203" pitchFamily="34" charset="0"/>
                <a:cs typeface="Lato Light" panose="020F0502020204030203" pitchFamily="34" charset="0"/>
              </a:rPr>
              <a:t>Location: </a:t>
            </a:r>
          </a:p>
          <a:p>
            <a:pPr marL="0" indent="0">
              <a:buNone/>
            </a:pPr>
            <a:r>
              <a:rPr lang="en-US" sz="1328" b="0" noProof="0" dirty="0">
                <a:latin typeface="Lato" panose="020F0502020204030203" pitchFamily="34" charset="0"/>
                <a:ea typeface="Lato" panose="020F0502020204030203" pitchFamily="34" charset="0"/>
                <a:cs typeface="Lato" panose="020F0502020204030203" pitchFamily="34" charset="0"/>
              </a:rPr>
              <a:t>sit </a:t>
            </a:r>
            <a:r>
              <a:rPr lang="en-US" sz="1328" b="0" noProof="0" dirty="0" err="1">
                <a:latin typeface="Lato" panose="020F0502020204030203" pitchFamily="34" charset="0"/>
                <a:ea typeface="Lato" panose="020F0502020204030203" pitchFamily="34" charset="0"/>
                <a:cs typeface="Lato" panose="020F0502020204030203" pitchFamily="34" charset="0"/>
              </a:rPr>
              <a:t>voluptatem</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accusantium</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doloremque</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laudantium</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totam</a:t>
            </a:r>
            <a:r>
              <a:rPr lang="en-US" sz="1328" b="0" noProof="0" dirty="0">
                <a:latin typeface="Lato" panose="020F0502020204030203" pitchFamily="34" charset="0"/>
                <a:ea typeface="Lato" panose="020F0502020204030203" pitchFamily="34" charset="0"/>
                <a:cs typeface="Lato" panose="020F0502020204030203" pitchFamily="34" charset="0"/>
              </a:rPr>
              <a:t> rem </a:t>
            </a:r>
            <a:r>
              <a:rPr lang="en-US" sz="1328" b="0" noProof="0" dirty="0" err="1">
                <a:latin typeface="Lato" panose="020F0502020204030203" pitchFamily="34" charset="0"/>
                <a:ea typeface="Lato" panose="020F0502020204030203" pitchFamily="34" charset="0"/>
                <a:cs typeface="Lato" panose="020F0502020204030203" pitchFamily="34" charset="0"/>
              </a:rPr>
              <a:t>aperiam</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eaque</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ipsa</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quae</a:t>
            </a:r>
            <a:r>
              <a:rPr lang="en-US" sz="1328" b="0" noProof="0" dirty="0">
                <a:latin typeface="Lato" panose="020F0502020204030203" pitchFamily="34" charset="0"/>
                <a:ea typeface="Lato" panose="020F0502020204030203" pitchFamily="34" charset="0"/>
                <a:cs typeface="Lato" panose="020F0502020204030203" pitchFamily="34" charset="0"/>
              </a:rPr>
              <a:t> ab </a:t>
            </a:r>
            <a:r>
              <a:rPr lang="en-US" sz="1328" b="0" noProof="0" dirty="0" err="1">
                <a:latin typeface="Lato" panose="020F0502020204030203" pitchFamily="34" charset="0"/>
                <a:ea typeface="Lato" panose="020F0502020204030203" pitchFamily="34" charset="0"/>
                <a:cs typeface="Lato" panose="020F0502020204030203" pitchFamily="34" charset="0"/>
              </a:rPr>
              <a:t>illo</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inventore</a:t>
            </a:r>
            <a:r>
              <a:rPr lang="en-US" sz="1328" b="0" noProof="0" dirty="0">
                <a:latin typeface="Lato" panose="020F0502020204030203" pitchFamily="34" charset="0"/>
                <a:ea typeface="Lato" panose="020F0502020204030203" pitchFamily="34" charset="0"/>
                <a:cs typeface="Lato" panose="020F0502020204030203" pitchFamily="34" charset="0"/>
              </a:rPr>
              <a:t> </a:t>
            </a:r>
            <a:r>
              <a:rPr lang="en-US" sz="1328" b="0" noProof="0" dirty="0" err="1">
                <a:latin typeface="Lato" panose="020F0502020204030203" pitchFamily="34" charset="0"/>
                <a:ea typeface="Lato" panose="020F0502020204030203" pitchFamily="34" charset="0"/>
                <a:cs typeface="Lato" panose="020F0502020204030203" pitchFamily="34" charset="0"/>
              </a:rPr>
              <a:t>veritatis</a:t>
            </a:r>
            <a:r>
              <a:rPr lang="en-US" sz="1328" b="0" noProof="0" dirty="0">
                <a:latin typeface="Lato" panose="020F0502020204030203" pitchFamily="34" charset="0"/>
                <a:ea typeface="Lato" panose="020F0502020204030203" pitchFamily="34" charset="0"/>
                <a:cs typeface="Lato" panose="020F0502020204030203" pitchFamily="34" charset="0"/>
              </a:rPr>
              <a:t> et quasi </a:t>
            </a:r>
            <a:r>
              <a:rPr lang="en-US" sz="1328" b="0" noProof="0" dirty="0" err="1">
                <a:latin typeface="Lato" panose="020F0502020204030203" pitchFamily="34" charset="0"/>
                <a:ea typeface="Lato" panose="020F0502020204030203" pitchFamily="34" charset="0"/>
                <a:cs typeface="Lato" panose="020F0502020204030203" pitchFamily="34" charset="0"/>
              </a:rPr>
              <a:t>architecto</a:t>
            </a:r>
            <a:r>
              <a:rPr lang="en-US" sz="1328" b="0" noProof="0" dirty="0">
                <a:latin typeface="Lato" panose="020F0502020204030203" pitchFamily="34" charset="0"/>
                <a:ea typeface="Lato" panose="020F0502020204030203" pitchFamily="34" charset="0"/>
                <a:cs typeface="Lato" panose="020F0502020204030203" pitchFamily="34" charset="0"/>
              </a:rPr>
              <a:t> beatae vitae</a:t>
            </a:r>
          </a:p>
        </p:txBody>
      </p:sp>
      <p:sp>
        <p:nvSpPr>
          <p:cNvPr id="10" name="Marcador de número de diapositiva 4">
            <a:extLst>
              <a:ext uri="{FF2B5EF4-FFF2-40B4-BE49-F238E27FC236}">
                <a16:creationId xmlns:a16="http://schemas.microsoft.com/office/drawing/2014/main" id="{8C87D6B8-5071-5EAD-278F-BA59E8337C9F}"/>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20</a:t>
            </a:fld>
            <a:endParaRPr lang="en-US" sz="1430" b="1" noProof="0" dirty="0">
              <a:solidFill>
                <a:schemeClr val="bg1"/>
              </a:solidFill>
            </a:endParaRPr>
          </a:p>
        </p:txBody>
      </p:sp>
    </p:spTree>
    <p:extLst>
      <p:ext uri="{BB962C8B-B14F-4D97-AF65-F5344CB8AC3E}">
        <p14:creationId xmlns:p14="http://schemas.microsoft.com/office/powerpoint/2010/main" val="3631874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a:extLst>
            <a:ext uri="{FF2B5EF4-FFF2-40B4-BE49-F238E27FC236}">
              <a16:creationId xmlns:a16="http://schemas.microsoft.com/office/drawing/2014/main" id="{7FFA31C3-4870-C725-AD65-94A632260079}"/>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20B456C0-A4FD-5A9A-5580-894A6EA2B119}"/>
              </a:ext>
            </a:extLst>
          </p:cNvPr>
          <p:cNvSpPr/>
          <p:nvPr/>
        </p:nvSpPr>
        <p:spPr>
          <a:xfrm>
            <a:off x="0" y="-51518"/>
            <a:ext cx="6339559" cy="1857766"/>
          </a:xfrm>
          <a:prstGeom prst="rect">
            <a:avLst/>
          </a:prstGeom>
          <a:solidFill>
            <a:srgbClr val="B221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87" noProof="0" dirty="0"/>
          </a:p>
        </p:txBody>
      </p:sp>
      <p:pic>
        <p:nvPicPr>
          <p:cNvPr id="6" name="Imagen 5">
            <a:extLst>
              <a:ext uri="{FF2B5EF4-FFF2-40B4-BE49-F238E27FC236}">
                <a16:creationId xmlns:a16="http://schemas.microsoft.com/office/drawing/2014/main" id="{DB2765B7-2773-A401-5C2F-31D977317D70}"/>
              </a:ext>
            </a:extLst>
          </p:cNvPr>
          <p:cNvPicPr>
            <a:picLocks noChangeAspect="1"/>
          </p:cNvPicPr>
          <p:nvPr/>
        </p:nvPicPr>
        <p:blipFill>
          <a:blip r:embed="rId3"/>
          <a:srcRect l="13240" r="9929" b="18021"/>
          <a:stretch>
            <a:fillRect/>
          </a:stretch>
        </p:blipFill>
        <p:spPr>
          <a:xfrm>
            <a:off x="4619125" y="-51518"/>
            <a:ext cx="3372349" cy="1857766"/>
          </a:xfrm>
          <a:prstGeom prst="rect">
            <a:avLst/>
          </a:prstGeom>
        </p:spPr>
      </p:pic>
      <p:sp>
        <p:nvSpPr>
          <p:cNvPr id="3" name="Título 2">
            <a:extLst>
              <a:ext uri="{FF2B5EF4-FFF2-40B4-BE49-F238E27FC236}">
                <a16:creationId xmlns:a16="http://schemas.microsoft.com/office/drawing/2014/main" id="{9C6F1B7E-707A-7CB7-27CE-D351AB3C79F9}"/>
              </a:ext>
            </a:extLst>
          </p:cNvPr>
          <p:cNvSpPr>
            <a:spLocks noGrp="1"/>
          </p:cNvSpPr>
          <p:nvPr>
            <p:ph type="title"/>
          </p:nvPr>
        </p:nvSpPr>
        <p:spPr>
          <a:xfrm>
            <a:off x="585827" y="721127"/>
            <a:ext cx="6819820" cy="312475"/>
          </a:xfrm>
        </p:spPr>
        <p:txBody>
          <a:bodyPr>
            <a:normAutofit fontScale="90000"/>
          </a:bodyPr>
          <a:lstStyle/>
          <a:p>
            <a:r>
              <a:rPr lang="en-US" noProof="0" dirty="0">
                <a:solidFill>
                  <a:schemeClr val="bg1"/>
                </a:solidFill>
              </a:rPr>
              <a:t>Conference Tracks</a:t>
            </a:r>
          </a:p>
        </p:txBody>
      </p:sp>
      <p:sp>
        <p:nvSpPr>
          <p:cNvPr id="4" name="Marcador de contenido 3">
            <a:extLst>
              <a:ext uri="{FF2B5EF4-FFF2-40B4-BE49-F238E27FC236}">
                <a16:creationId xmlns:a16="http://schemas.microsoft.com/office/drawing/2014/main" id="{DC0D168F-EF8A-5C0C-F063-0C1A26D7253A}"/>
              </a:ext>
            </a:extLst>
          </p:cNvPr>
          <p:cNvSpPr>
            <a:spLocks noGrp="1"/>
          </p:cNvSpPr>
          <p:nvPr>
            <p:ph sz="half" idx="2"/>
          </p:nvPr>
        </p:nvSpPr>
        <p:spPr>
          <a:xfrm>
            <a:off x="585827" y="2326127"/>
            <a:ext cx="3345046" cy="6970273"/>
          </a:xfrm>
        </p:spPr>
        <p:txBody>
          <a:bodyPr>
            <a:noAutofit/>
          </a:bodyPr>
          <a:lstStyle/>
          <a:p>
            <a:pPr marL="0" indent="0">
              <a:buNone/>
            </a:pPr>
            <a:r>
              <a:rPr lang="en-US" sz="2349" noProof="0" dirty="0">
                <a:solidFill>
                  <a:srgbClr val="F37D35"/>
                </a:solidFill>
              </a:rPr>
              <a:t>Tuesday, </a:t>
            </a:r>
            <a:br>
              <a:rPr lang="en-US" sz="2349" noProof="0" dirty="0">
                <a:solidFill>
                  <a:srgbClr val="F37D35"/>
                </a:solidFill>
              </a:rPr>
            </a:br>
            <a:r>
              <a:rPr lang="en-US" sz="2349" noProof="0" dirty="0">
                <a:solidFill>
                  <a:srgbClr val="F37D35"/>
                </a:solidFill>
              </a:rPr>
              <a:t>December 2, 2026</a:t>
            </a:r>
          </a:p>
          <a:p>
            <a:pPr marL="0" indent="0">
              <a:buNone/>
            </a:pPr>
            <a:r>
              <a:rPr lang="en-US" sz="1430" noProof="0" dirty="0">
                <a:latin typeface="Lato" panose="020F0502020204030203" pitchFamily="34" charset="0"/>
                <a:ea typeface="Lato" panose="020F0502020204030203" pitchFamily="34" charset="0"/>
                <a:cs typeface="Lato" panose="020F0502020204030203" pitchFamily="34" charset="0"/>
              </a:rPr>
              <a:t>5:00pm - 6:00pm</a:t>
            </a:r>
            <a:br>
              <a:rPr lang="en-US" sz="1430" noProof="0" dirty="0">
                <a:latin typeface="Lato" panose="020F0502020204030203" pitchFamily="34" charset="0"/>
                <a:ea typeface="Lato" panose="020F0502020204030203" pitchFamily="34" charset="0"/>
                <a:cs typeface="Lato" panose="020F0502020204030203" pitchFamily="34" charset="0"/>
              </a:rPr>
            </a:br>
            <a:r>
              <a:rPr lang="en-US" sz="1430" noProof="0" dirty="0">
                <a:latin typeface="Lato" panose="020F0502020204030203" pitchFamily="34" charset="0"/>
                <a:ea typeface="Lato" panose="020F0502020204030203" pitchFamily="34" charset="0"/>
                <a:cs typeface="Lato" panose="020F0502020204030203" pitchFamily="34" charset="0"/>
              </a:rPr>
              <a:t>Registration</a:t>
            </a:r>
            <a:br>
              <a:rPr lang="en-US" sz="1430" noProof="0" dirty="0">
                <a:latin typeface="Lato" panose="020F0502020204030203" pitchFamily="34" charset="0"/>
                <a:ea typeface="Lato" panose="020F0502020204030203" pitchFamily="34" charset="0"/>
                <a:cs typeface="Lato" panose="020F0502020204030203" pitchFamily="34" charset="0"/>
              </a:rPr>
            </a:br>
            <a:r>
              <a:rPr lang="en-US" sz="1430" noProof="0" dirty="0">
                <a:latin typeface="Lato" panose="020F0502020204030203" pitchFamily="34" charset="0"/>
                <a:ea typeface="Lato" panose="020F0502020204030203" pitchFamily="34" charset="0"/>
                <a:cs typeface="Lato" panose="020F0502020204030203" pitchFamily="34" charset="0"/>
              </a:rPr>
              <a:t>Location</a:t>
            </a:r>
          </a:p>
          <a:p>
            <a:pPr marL="0" indent="0">
              <a:buNone/>
            </a:pPr>
            <a:r>
              <a:rPr lang="en-US" sz="1430" b="0" noProof="0" dirty="0">
                <a:latin typeface="Lato" panose="020F0502020204030203" pitchFamily="34" charset="0"/>
                <a:ea typeface="Lato" panose="020F0502020204030203" pitchFamily="34" charset="0"/>
                <a:cs typeface="Lato" panose="020F0502020204030203" pitchFamily="34" charset="0"/>
              </a:rPr>
              <a:t>Stop by and get your name badges from 5-6pm at the Regency South Foyer. (Registration will also be open</a:t>
            </a:r>
          </a:p>
          <a:p>
            <a:pPr marL="0" indent="0">
              <a:buNone/>
            </a:pPr>
            <a:endParaRPr lang="en-US" sz="1430" b="0" noProof="0" dirty="0">
              <a:latin typeface="Lato" panose="020F0502020204030203" pitchFamily="34" charset="0"/>
              <a:ea typeface="Lato" panose="020F0502020204030203" pitchFamily="34" charset="0"/>
              <a:cs typeface="Lato" panose="020F0502020204030203" pitchFamily="34" charset="0"/>
            </a:endParaRPr>
          </a:p>
          <a:p>
            <a:pPr marL="0" indent="0">
              <a:buNone/>
            </a:pPr>
            <a:r>
              <a:rPr lang="en-US" sz="1430" noProof="0" dirty="0">
                <a:latin typeface="Lato" panose="020F0502020204030203" pitchFamily="34" charset="0"/>
                <a:ea typeface="Lato" panose="020F0502020204030203" pitchFamily="34" charset="0"/>
                <a:cs typeface="Lato" panose="020F0502020204030203" pitchFamily="34" charset="0"/>
              </a:rPr>
              <a:t>6:00pm - 8:00pm</a:t>
            </a:r>
            <a:br>
              <a:rPr lang="en-US" sz="1430" noProof="0" dirty="0">
                <a:latin typeface="Lato" panose="020F0502020204030203" pitchFamily="34" charset="0"/>
                <a:ea typeface="Lato" panose="020F0502020204030203" pitchFamily="34" charset="0"/>
                <a:cs typeface="Lato" panose="020F0502020204030203" pitchFamily="34" charset="0"/>
              </a:rPr>
            </a:br>
            <a:r>
              <a:rPr lang="en-US" sz="1430" noProof="0" dirty="0">
                <a:latin typeface="Lato" panose="020F0502020204030203" pitchFamily="34" charset="0"/>
                <a:ea typeface="Lato" panose="020F0502020204030203" pitchFamily="34" charset="0"/>
                <a:cs typeface="Lato" panose="020F0502020204030203" pitchFamily="34" charset="0"/>
              </a:rPr>
              <a:t>Welcome Reception/Meet &amp; Greet at Hotel</a:t>
            </a:r>
            <a:br>
              <a:rPr lang="en-US" sz="1430" noProof="0" dirty="0">
                <a:latin typeface="Lato" panose="020F0502020204030203" pitchFamily="34" charset="0"/>
                <a:ea typeface="Lato" panose="020F0502020204030203" pitchFamily="34" charset="0"/>
                <a:cs typeface="Lato" panose="020F0502020204030203" pitchFamily="34" charset="0"/>
              </a:rPr>
            </a:br>
            <a:r>
              <a:rPr lang="en-US" sz="1430" b="0" noProof="0" dirty="0" err="1">
                <a:latin typeface="Lato" panose="020F0502020204030203" pitchFamily="34" charset="0"/>
                <a:ea typeface="Lato" panose="020F0502020204030203" pitchFamily="34" charset="0"/>
                <a:cs typeface="Lato" panose="020F0502020204030203" pitchFamily="34" charset="0"/>
              </a:rPr>
              <a:t>Sungarden</a:t>
            </a:r>
            <a:r>
              <a:rPr lang="en-US" sz="1430" b="0" noProof="0" dirty="0">
                <a:latin typeface="Lato" panose="020F0502020204030203" pitchFamily="34" charset="0"/>
                <a:ea typeface="Lato" panose="020F0502020204030203" pitchFamily="34" charset="0"/>
                <a:cs typeface="Lato" panose="020F0502020204030203" pitchFamily="34" charset="0"/>
              </a:rPr>
              <a:t> 3</a:t>
            </a:r>
          </a:p>
          <a:p>
            <a:pPr marL="0" indent="0">
              <a:buNone/>
            </a:pPr>
            <a:r>
              <a:rPr lang="en-US" sz="1430" b="0" noProof="0" dirty="0">
                <a:latin typeface="Lato" panose="020F0502020204030203" pitchFamily="34" charset="0"/>
                <a:ea typeface="Lato" panose="020F0502020204030203" pitchFamily="34" charset="0"/>
                <a:cs typeface="Lato" panose="020F0502020204030203" pitchFamily="34" charset="0"/>
              </a:rPr>
              <a:t>All attendees and guests are invited to join CRTRA for an informal gathering at </a:t>
            </a:r>
            <a:r>
              <a:rPr lang="en-US" sz="1430" b="0" noProof="0" dirty="0" err="1">
                <a:latin typeface="Lato" panose="020F0502020204030203" pitchFamily="34" charset="0"/>
                <a:ea typeface="Lato" panose="020F0502020204030203" pitchFamily="34" charset="0"/>
                <a:cs typeface="Lato" panose="020F0502020204030203" pitchFamily="34" charset="0"/>
              </a:rPr>
              <a:t>Sungarden</a:t>
            </a:r>
            <a:r>
              <a:rPr lang="en-US" sz="1430" b="0" noProof="0" dirty="0">
                <a:latin typeface="Lato" panose="020F0502020204030203" pitchFamily="34" charset="0"/>
                <a:ea typeface="Lato" panose="020F0502020204030203" pitchFamily="34" charset="0"/>
                <a:cs typeface="Lato" panose="020F0502020204030203" pitchFamily="34" charset="0"/>
              </a:rPr>
              <a:t> 3. Enjoy appetizers, drinks while you catch up with your peers and make new connections. We hope to see you there!</a:t>
            </a:r>
          </a:p>
          <a:p>
            <a:pPr marL="0" indent="0">
              <a:buNone/>
            </a:pPr>
            <a:endParaRPr lang="en-US" sz="1430" b="0" noProof="0" dirty="0">
              <a:latin typeface="Lato" panose="020F0502020204030203" pitchFamily="34" charset="0"/>
              <a:ea typeface="Lato" panose="020F0502020204030203" pitchFamily="34" charset="0"/>
              <a:cs typeface="Lato" panose="020F0502020204030203" pitchFamily="34" charset="0"/>
            </a:endParaRPr>
          </a:p>
          <a:p>
            <a:pPr marL="0" indent="0">
              <a:buNone/>
            </a:pPr>
            <a:r>
              <a:rPr lang="en-US" sz="2349" noProof="0" dirty="0">
                <a:solidFill>
                  <a:srgbClr val="F37D35"/>
                </a:solidFill>
              </a:rPr>
              <a:t>Wednesday</a:t>
            </a:r>
            <a:br>
              <a:rPr lang="en-US" sz="2349" noProof="0" dirty="0">
                <a:solidFill>
                  <a:srgbClr val="F37D35"/>
                </a:solidFill>
              </a:rPr>
            </a:br>
            <a:r>
              <a:rPr lang="en-US" sz="2349" noProof="0" dirty="0">
                <a:solidFill>
                  <a:srgbClr val="F37D35"/>
                </a:solidFill>
              </a:rPr>
              <a:t>December 3, 2026</a:t>
            </a:r>
            <a:endParaRPr lang="en-US" sz="1430" b="0" noProof="0" dirty="0">
              <a:latin typeface="Lato" panose="020F0502020204030203" pitchFamily="34" charset="0"/>
              <a:ea typeface="Lato" panose="020F0502020204030203" pitchFamily="34" charset="0"/>
              <a:cs typeface="Lato" panose="020F0502020204030203" pitchFamily="34" charset="0"/>
            </a:endParaRPr>
          </a:p>
          <a:p>
            <a:pPr marL="0" indent="0">
              <a:buNone/>
            </a:pPr>
            <a:r>
              <a:rPr lang="en-US" sz="1430" noProof="0" dirty="0">
                <a:latin typeface="Lato" panose="020F0502020204030203" pitchFamily="34" charset="0"/>
                <a:ea typeface="Lato" panose="020F0502020204030203" pitchFamily="34" charset="0"/>
                <a:cs typeface="Lato" panose="020F0502020204030203" pitchFamily="34" charset="0"/>
              </a:rPr>
              <a:t>8:00am - 9:00am</a:t>
            </a:r>
            <a:br>
              <a:rPr lang="en-US" sz="1430" noProof="0" dirty="0">
                <a:latin typeface="Lato" panose="020F0502020204030203" pitchFamily="34" charset="0"/>
                <a:ea typeface="Lato" panose="020F0502020204030203" pitchFamily="34" charset="0"/>
                <a:cs typeface="Lato" panose="020F0502020204030203" pitchFamily="34" charset="0"/>
              </a:rPr>
            </a:br>
            <a:r>
              <a:rPr lang="en-US" sz="1430" noProof="0" dirty="0">
                <a:latin typeface="Lato" panose="020F0502020204030203" pitchFamily="34" charset="0"/>
                <a:ea typeface="Lato" panose="020F0502020204030203" pitchFamily="34" charset="0"/>
                <a:cs typeface="Lato" panose="020F0502020204030203" pitchFamily="34" charset="0"/>
              </a:rPr>
              <a:t>Registration Opens and Breakfast</a:t>
            </a:r>
          </a:p>
          <a:p>
            <a:pPr marL="0" indent="0">
              <a:buNone/>
            </a:pPr>
            <a:r>
              <a:rPr lang="en-US" sz="1430" b="0" noProof="0" dirty="0">
                <a:latin typeface="Lato" panose="020F0502020204030203" pitchFamily="34" charset="0"/>
                <a:ea typeface="Lato" panose="020F0502020204030203" pitchFamily="34" charset="0"/>
                <a:cs typeface="Lato" panose="020F0502020204030203" pitchFamily="34" charset="0"/>
              </a:rPr>
              <a:t>Regency South Foyer</a:t>
            </a:r>
          </a:p>
          <a:p>
            <a:pPr marL="0" indent="0">
              <a:buNone/>
            </a:pPr>
            <a:endParaRPr lang="en-US" sz="1430" b="0" noProof="0" dirty="0">
              <a:latin typeface="Lato" panose="020F0502020204030203" pitchFamily="34" charset="0"/>
              <a:ea typeface="Lato" panose="020F0502020204030203" pitchFamily="34" charset="0"/>
              <a:cs typeface="Lato" panose="020F0502020204030203" pitchFamily="34" charset="0"/>
            </a:endParaRPr>
          </a:p>
        </p:txBody>
      </p:sp>
      <p:sp>
        <p:nvSpPr>
          <p:cNvPr id="15" name="Marcador de contenido 3">
            <a:extLst>
              <a:ext uri="{FF2B5EF4-FFF2-40B4-BE49-F238E27FC236}">
                <a16:creationId xmlns:a16="http://schemas.microsoft.com/office/drawing/2014/main" id="{D44F9729-5136-BA3D-95C0-9433FE357CA7}"/>
              </a:ext>
            </a:extLst>
          </p:cNvPr>
          <p:cNvSpPr txBox="1">
            <a:spLocks/>
          </p:cNvSpPr>
          <p:nvPr/>
        </p:nvSpPr>
        <p:spPr>
          <a:xfrm>
            <a:off x="4306982" y="2246052"/>
            <a:ext cx="3345046" cy="7625135"/>
          </a:xfrm>
          <a:prstGeom prst="rect">
            <a:avLst/>
          </a:prstGeom>
        </p:spPr>
        <p:txBody>
          <a:bodyPr vert="horz" lIns="93406" tIns="46703" rIns="93406" bIns="46703" rtlCol="0">
            <a:noAutofit/>
          </a:bodyPr>
          <a:lstStyle>
            <a:lvl1pPr marL="193510" indent="-193510" algn="l" defTabSz="774040" rtl="0" eaLnBrk="1" latinLnBrk="0" hangingPunct="1">
              <a:lnSpc>
                <a:spcPct val="90000"/>
              </a:lnSpc>
              <a:spcBef>
                <a:spcPts val="847"/>
              </a:spcBef>
              <a:buFont typeface="Arial" panose="020B0604020202020204" pitchFamily="34" charset="0"/>
              <a:buChar char="•"/>
              <a:defRPr sz="2000" b="1" i="0" kern="1200">
                <a:solidFill>
                  <a:srgbClr val="4C113B"/>
                </a:solidFill>
                <a:latin typeface="Lato Semibold" panose="020F0502020204030203" pitchFamily="34" charset="0"/>
                <a:ea typeface="Lato Semibold" panose="020F0502020204030203" pitchFamily="34" charset="0"/>
                <a:cs typeface="Lato Semibold" panose="020F0502020204030203" pitchFamily="34" charset="0"/>
              </a:defRPr>
            </a:lvl1pPr>
            <a:lvl2pPr marL="580530" indent="-193510" algn="l" defTabSz="774040" rtl="0" eaLnBrk="1" latinLnBrk="0" hangingPunct="1">
              <a:lnSpc>
                <a:spcPct val="90000"/>
              </a:lnSpc>
              <a:spcBef>
                <a:spcPts val="423"/>
              </a:spcBef>
              <a:buFont typeface="Arial" panose="020B0604020202020204" pitchFamily="34" charset="0"/>
              <a:buChar char="•"/>
              <a:defRPr sz="2032" kern="1200">
                <a:solidFill>
                  <a:srgbClr val="4C113B"/>
                </a:solidFill>
                <a:latin typeface="Lato" panose="020F0502020204030203" pitchFamily="34" charset="0"/>
                <a:ea typeface="Lato" panose="020F0502020204030203" pitchFamily="34" charset="0"/>
                <a:cs typeface="Lato" panose="020F0502020204030203" pitchFamily="34" charset="0"/>
              </a:defRPr>
            </a:lvl2pPr>
            <a:lvl3pPr marL="967550" indent="-193510" algn="l" defTabSz="774040" rtl="0" eaLnBrk="1" latinLnBrk="0" hangingPunct="1">
              <a:lnSpc>
                <a:spcPct val="90000"/>
              </a:lnSpc>
              <a:spcBef>
                <a:spcPts val="423"/>
              </a:spcBef>
              <a:buFont typeface="Arial" panose="020B0604020202020204" pitchFamily="34" charset="0"/>
              <a:buChar char="•"/>
              <a:defRPr sz="1693" kern="1200">
                <a:solidFill>
                  <a:srgbClr val="4C113B"/>
                </a:solidFill>
                <a:latin typeface="Lato" panose="020F0502020204030203" pitchFamily="34" charset="0"/>
                <a:ea typeface="Lato" panose="020F0502020204030203" pitchFamily="34" charset="0"/>
                <a:cs typeface="Lato" panose="020F0502020204030203" pitchFamily="34" charset="0"/>
              </a:defRPr>
            </a:lvl3pPr>
            <a:lvl4pPr marL="135456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4pPr>
            <a:lvl5pPr marL="174158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5pPr>
            <a:lvl6pPr marL="212860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6pPr>
            <a:lvl7pPr marL="251562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7pPr>
            <a:lvl8pPr marL="290264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8pPr>
            <a:lvl9pPr marL="3289668"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9pPr>
          </a:lstStyle>
          <a:p>
            <a:pPr marL="0" indent="0">
              <a:buNone/>
            </a:pPr>
            <a:r>
              <a:rPr lang="en-US" sz="1430" noProof="0" dirty="0">
                <a:latin typeface="Lato" panose="020F0502020204030203" pitchFamily="34" charset="0"/>
                <a:ea typeface="Lato" panose="020F0502020204030203" pitchFamily="34" charset="0"/>
                <a:cs typeface="Lato" panose="020F0502020204030203" pitchFamily="34" charset="0"/>
              </a:rPr>
              <a:t>6:00pm - 8:00pm</a:t>
            </a:r>
            <a:br>
              <a:rPr lang="en-US" sz="1430" noProof="0" dirty="0">
                <a:latin typeface="Lato" panose="020F0502020204030203" pitchFamily="34" charset="0"/>
                <a:ea typeface="Lato" panose="020F0502020204030203" pitchFamily="34" charset="0"/>
                <a:cs typeface="Lato" panose="020F0502020204030203" pitchFamily="34" charset="0"/>
              </a:rPr>
            </a:br>
            <a:r>
              <a:rPr lang="en-US" sz="1430" noProof="0" dirty="0">
                <a:latin typeface="Lato" panose="020F0502020204030203" pitchFamily="34" charset="0"/>
                <a:ea typeface="Lato" panose="020F0502020204030203" pitchFamily="34" charset="0"/>
                <a:cs typeface="Lato" panose="020F0502020204030203" pitchFamily="34" charset="0"/>
              </a:rPr>
              <a:t>Welcome Reception/Meet &amp; Greet at Hotel</a:t>
            </a:r>
            <a:br>
              <a:rPr lang="en-US" sz="1430" noProof="0" dirty="0">
                <a:latin typeface="Lato" panose="020F0502020204030203" pitchFamily="34" charset="0"/>
                <a:ea typeface="Lato" panose="020F0502020204030203" pitchFamily="34" charset="0"/>
                <a:cs typeface="Lato" panose="020F0502020204030203" pitchFamily="34" charset="0"/>
              </a:rPr>
            </a:br>
            <a:r>
              <a:rPr lang="en-US" sz="1430" b="0" noProof="0" dirty="0" err="1">
                <a:latin typeface="Lato" panose="020F0502020204030203" pitchFamily="34" charset="0"/>
                <a:ea typeface="Lato" panose="020F0502020204030203" pitchFamily="34" charset="0"/>
                <a:cs typeface="Lato" panose="020F0502020204030203" pitchFamily="34" charset="0"/>
              </a:rPr>
              <a:t>Sungarden</a:t>
            </a:r>
            <a:r>
              <a:rPr lang="en-US" sz="1430" b="0" noProof="0" dirty="0">
                <a:latin typeface="Lato" panose="020F0502020204030203" pitchFamily="34" charset="0"/>
                <a:ea typeface="Lato" panose="020F0502020204030203" pitchFamily="34" charset="0"/>
                <a:cs typeface="Lato" panose="020F0502020204030203" pitchFamily="34" charset="0"/>
              </a:rPr>
              <a:t> 3</a:t>
            </a:r>
          </a:p>
          <a:p>
            <a:pPr marL="0" indent="0">
              <a:buNone/>
            </a:pPr>
            <a:r>
              <a:rPr lang="en-US" sz="1430" b="0" noProof="0" dirty="0">
                <a:latin typeface="Lato" panose="020F0502020204030203" pitchFamily="34" charset="0"/>
                <a:ea typeface="Lato" panose="020F0502020204030203" pitchFamily="34" charset="0"/>
                <a:cs typeface="Lato" panose="020F0502020204030203" pitchFamily="34" charset="0"/>
              </a:rPr>
              <a:t>All attendees and guests are invited to join CRTRA for an informal gathering at </a:t>
            </a:r>
            <a:r>
              <a:rPr lang="en-US" sz="1430" b="0" noProof="0" dirty="0" err="1">
                <a:latin typeface="Lato" panose="020F0502020204030203" pitchFamily="34" charset="0"/>
                <a:ea typeface="Lato" panose="020F0502020204030203" pitchFamily="34" charset="0"/>
                <a:cs typeface="Lato" panose="020F0502020204030203" pitchFamily="34" charset="0"/>
              </a:rPr>
              <a:t>Sungarden</a:t>
            </a:r>
            <a:r>
              <a:rPr lang="en-US" sz="1430" b="0" noProof="0" dirty="0">
                <a:latin typeface="Lato" panose="020F0502020204030203" pitchFamily="34" charset="0"/>
                <a:ea typeface="Lato" panose="020F0502020204030203" pitchFamily="34" charset="0"/>
                <a:cs typeface="Lato" panose="020F0502020204030203" pitchFamily="34" charset="0"/>
              </a:rPr>
              <a:t> 3. Enjoy appetizers, drinks while you catch up with your peers and make new connections. We hope to see you there!</a:t>
            </a:r>
          </a:p>
          <a:p>
            <a:pPr marL="0" indent="0">
              <a:buNone/>
            </a:pPr>
            <a:endParaRPr lang="en-US" sz="1430" b="0" noProof="0" dirty="0">
              <a:latin typeface="Lato" panose="020F0502020204030203" pitchFamily="34" charset="0"/>
              <a:ea typeface="Lato" panose="020F0502020204030203" pitchFamily="34" charset="0"/>
              <a:cs typeface="Lato" panose="020F0502020204030203" pitchFamily="34" charset="0"/>
            </a:endParaRPr>
          </a:p>
          <a:p>
            <a:pPr marL="0" indent="0">
              <a:buNone/>
            </a:pPr>
            <a:r>
              <a:rPr lang="en-US" sz="1430" noProof="0" dirty="0">
                <a:latin typeface="Lato" panose="020F0502020204030203" pitchFamily="34" charset="0"/>
                <a:ea typeface="Lato" panose="020F0502020204030203" pitchFamily="34" charset="0"/>
                <a:cs typeface="Lato" panose="020F0502020204030203" pitchFamily="34" charset="0"/>
              </a:rPr>
              <a:t>6:00pm - 8:00pm</a:t>
            </a:r>
            <a:br>
              <a:rPr lang="en-US" sz="1430" noProof="0" dirty="0">
                <a:latin typeface="Lato" panose="020F0502020204030203" pitchFamily="34" charset="0"/>
                <a:ea typeface="Lato" panose="020F0502020204030203" pitchFamily="34" charset="0"/>
                <a:cs typeface="Lato" panose="020F0502020204030203" pitchFamily="34" charset="0"/>
              </a:rPr>
            </a:br>
            <a:r>
              <a:rPr lang="en-US" sz="1430" noProof="0" dirty="0">
                <a:latin typeface="Lato" panose="020F0502020204030203" pitchFamily="34" charset="0"/>
                <a:ea typeface="Lato" panose="020F0502020204030203" pitchFamily="34" charset="0"/>
                <a:cs typeface="Lato" panose="020F0502020204030203" pitchFamily="34" charset="0"/>
              </a:rPr>
              <a:t>Welcome Reception/Meet &amp; Greet at Hotel</a:t>
            </a:r>
            <a:br>
              <a:rPr lang="en-US" sz="1430" noProof="0" dirty="0">
                <a:latin typeface="Lato" panose="020F0502020204030203" pitchFamily="34" charset="0"/>
                <a:ea typeface="Lato" panose="020F0502020204030203" pitchFamily="34" charset="0"/>
                <a:cs typeface="Lato" panose="020F0502020204030203" pitchFamily="34" charset="0"/>
              </a:rPr>
            </a:br>
            <a:r>
              <a:rPr lang="en-US" sz="1430" b="0" noProof="0" dirty="0" err="1">
                <a:latin typeface="Lato" panose="020F0502020204030203" pitchFamily="34" charset="0"/>
                <a:ea typeface="Lato" panose="020F0502020204030203" pitchFamily="34" charset="0"/>
                <a:cs typeface="Lato" panose="020F0502020204030203" pitchFamily="34" charset="0"/>
              </a:rPr>
              <a:t>Sungarden</a:t>
            </a:r>
            <a:r>
              <a:rPr lang="en-US" sz="1430" b="0" noProof="0" dirty="0">
                <a:latin typeface="Lato" panose="020F0502020204030203" pitchFamily="34" charset="0"/>
                <a:ea typeface="Lato" panose="020F0502020204030203" pitchFamily="34" charset="0"/>
                <a:cs typeface="Lato" panose="020F0502020204030203" pitchFamily="34" charset="0"/>
              </a:rPr>
              <a:t> 3</a:t>
            </a:r>
          </a:p>
          <a:p>
            <a:pPr marL="0" indent="0">
              <a:buNone/>
            </a:pPr>
            <a:r>
              <a:rPr lang="en-US" sz="1430" b="0" noProof="0" dirty="0">
                <a:latin typeface="Lato" panose="020F0502020204030203" pitchFamily="34" charset="0"/>
                <a:ea typeface="Lato" panose="020F0502020204030203" pitchFamily="34" charset="0"/>
                <a:cs typeface="Lato" panose="020F0502020204030203" pitchFamily="34" charset="0"/>
              </a:rPr>
              <a:t>All attendees and guests are invited to join CRTRA for an informal gathering at </a:t>
            </a:r>
            <a:r>
              <a:rPr lang="en-US" sz="1430" b="0" noProof="0" dirty="0" err="1">
                <a:latin typeface="Lato" panose="020F0502020204030203" pitchFamily="34" charset="0"/>
                <a:ea typeface="Lato" panose="020F0502020204030203" pitchFamily="34" charset="0"/>
                <a:cs typeface="Lato" panose="020F0502020204030203" pitchFamily="34" charset="0"/>
              </a:rPr>
              <a:t>Sungarden</a:t>
            </a:r>
            <a:r>
              <a:rPr lang="en-US" sz="1430" b="0" noProof="0" dirty="0">
                <a:latin typeface="Lato" panose="020F0502020204030203" pitchFamily="34" charset="0"/>
                <a:ea typeface="Lato" panose="020F0502020204030203" pitchFamily="34" charset="0"/>
                <a:cs typeface="Lato" panose="020F0502020204030203" pitchFamily="34" charset="0"/>
              </a:rPr>
              <a:t> 3. Enjoy appetizers, drinks while you catch up with your peers and make new connections. We hope to see you there!</a:t>
            </a:r>
          </a:p>
          <a:p>
            <a:pPr marL="0" indent="0">
              <a:buNone/>
            </a:pPr>
            <a:endParaRPr lang="en-US" sz="1430" b="0" noProof="0" dirty="0">
              <a:latin typeface="Lato" panose="020F0502020204030203" pitchFamily="34" charset="0"/>
              <a:ea typeface="Lato" panose="020F0502020204030203" pitchFamily="34" charset="0"/>
              <a:cs typeface="Lato" panose="020F0502020204030203" pitchFamily="34" charset="0"/>
            </a:endParaRPr>
          </a:p>
          <a:p>
            <a:pPr marL="0" indent="0">
              <a:buNone/>
            </a:pPr>
            <a:r>
              <a:rPr lang="en-US" sz="1430" noProof="0" dirty="0">
                <a:latin typeface="Lato" panose="020F0502020204030203" pitchFamily="34" charset="0"/>
                <a:ea typeface="Lato" panose="020F0502020204030203" pitchFamily="34" charset="0"/>
                <a:cs typeface="Lato" panose="020F0502020204030203" pitchFamily="34" charset="0"/>
              </a:rPr>
              <a:t>6:00pm - 8:00pm</a:t>
            </a:r>
            <a:br>
              <a:rPr lang="en-US" sz="1430" noProof="0" dirty="0">
                <a:latin typeface="Lato" panose="020F0502020204030203" pitchFamily="34" charset="0"/>
                <a:ea typeface="Lato" panose="020F0502020204030203" pitchFamily="34" charset="0"/>
                <a:cs typeface="Lato" panose="020F0502020204030203" pitchFamily="34" charset="0"/>
              </a:rPr>
            </a:br>
            <a:r>
              <a:rPr lang="en-US" sz="1430" noProof="0" dirty="0">
                <a:latin typeface="Lato" panose="020F0502020204030203" pitchFamily="34" charset="0"/>
                <a:ea typeface="Lato" panose="020F0502020204030203" pitchFamily="34" charset="0"/>
                <a:cs typeface="Lato" panose="020F0502020204030203" pitchFamily="34" charset="0"/>
              </a:rPr>
              <a:t>Welcome Reception/Meet &amp; Greet at Hotel</a:t>
            </a:r>
            <a:br>
              <a:rPr lang="en-US" sz="1430" noProof="0" dirty="0">
                <a:latin typeface="Lato" panose="020F0502020204030203" pitchFamily="34" charset="0"/>
                <a:ea typeface="Lato" panose="020F0502020204030203" pitchFamily="34" charset="0"/>
                <a:cs typeface="Lato" panose="020F0502020204030203" pitchFamily="34" charset="0"/>
              </a:rPr>
            </a:br>
            <a:r>
              <a:rPr lang="en-US" sz="1430" b="0" noProof="0" dirty="0" err="1">
                <a:latin typeface="Lato" panose="020F0502020204030203" pitchFamily="34" charset="0"/>
                <a:ea typeface="Lato" panose="020F0502020204030203" pitchFamily="34" charset="0"/>
                <a:cs typeface="Lato" panose="020F0502020204030203" pitchFamily="34" charset="0"/>
              </a:rPr>
              <a:t>Sungarden</a:t>
            </a:r>
            <a:r>
              <a:rPr lang="en-US" sz="1430" b="0" noProof="0" dirty="0">
                <a:latin typeface="Lato" panose="020F0502020204030203" pitchFamily="34" charset="0"/>
                <a:ea typeface="Lato" panose="020F0502020204030203" pitchFamily="34" charset="0"/>
                <a:cs typeface="Lato" panose="020F0502020204030203" pitchFamily="34" charset="0"/>
              </a:rPr>
              <a:t> 3</a:t>
            </a:r>
          </a:p>
          <a:p>
            <a:pPr marL="0" indent="0">
              <a:buNone/>
            </a:pPr>
            <a:r>
              <a:rPr lang="en-US" sz="1430" b="0" noProof="0" dirty="0">
                <a:latin typeface="Lato" panose="020F0502020204030203" pitchFamily="34" charset="0"/>
                <a:ea typeface="Lato" panose="020F0502020204030203" pitchFamily="34" charset="0"/>
                <a:cs typeface="Lato" panose="020F0502020204030203" pitchFamily="34" charset="0"/>
              </a:rPr>
              <a:t>All attendees and guests are invited to join CRTRA for an informal gathering at </a:t>
            </a:r>
            <a:r>
              <a:rPr lang="en-US" sz="1430" b="0" noProof="0" dirty="0" err="1">
                <a:latin typeface="Lato" panose="020F0502020204030203" pitchFamily="34" charset="0"/>
                <a:ea typeface="Lato" panose="020F0502020204030203" pitchFamily="34" charset="0"/>
                <a:cs typeface="Lato" panose="020F0502020204030203" pitchFamily="34" charset="0"/>
              </a:rPr>
              <a:t>Sungarden</a:t>
            </a:r>
            <a:r>
              <a:rPr lang="en-US" sz="1430" b="0" noProof="0" dirty="0">
                <a:latin typeface="Lato" panose="020F0502020204030203" pitchFamily="34" charset="0"/>
                <a:ea typeface="Lato" panose="020F0502020204030203" pitchFamily="34" charset="0"/>
                <a:cs typeface="Lato" panose="020F0502020204030203" pitchFamily="34" charset="0"/>
              </a:rPr>
              <a:t> 3. Enjoy appetizers, drinks while you catch up with your peers and make new connections. We hope to see you there!</a:t>
            </a:r>
          </a:p>
          <a:p>
            <a:pPr marL="0" indent="0">
              <a:buNone/>
            </a:pPr>
            <a:endParaRPr lang="en-US" sz="1430" b="0" noProof="0"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sz="1430" b="0" noProof="0" dirty="0">
              <a:latin typeface="Lato" panose="020F0502020204030203" pitchFamily="34" charset="0"/>
              <a:ea typeface="Lato" panose="020F0502020204030203" pitchFamily="34" charset="0"/>
              <a:cs typeface="Lato" panose="020F0502020204030203" pitchFamily="34" charset="0"/>
            </a:endParaRPr>
          </a:p>
        </p:txBody>
      </p:sp>
      <p:sp>
        <p:nvSpPr>
          <p:cNvPr id="2" name="Marcador de número de diapositiva 4">
            <a:extLst>
              <a:ext uri="{FF2B5EF4-FFF2-40B4-BE49-F238E27FC236}">
                <a16:creationId xmlns:a16="http://schemas.microsoft.com/office/drawing/2014/main" id="{FE8654B1-8C11-F1EE-65BF-886404B72F93}"/>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3</a:t>
            </a:fld>
            <a:endParaRPr lang="en-US" sz="1430" b="1" noProof="0" dirty="0">
              <a:solidFill>
                <a:schemeClr val="bg1"/>
              </a:solidFill>
            </a:endParaRPr>
          </a:p>
        </p:txBody>
      </p:sp>
    </p:spTree>
    <p:extLst>
      <p:ext uri="{BB962C8B-B14F-4D97-AF65-F5344CB8AC3E}">
        <p14:creationId xmlns:p14="http://schemas.microsoft.com/office/powerpoint/2010/main" val="416694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a:extLst>
            <a:ext uri="{FF2B5EF4-FFF2-40B4-BE49-F238E27FC236}">
              <a16:creationId xmlns:a16="http://schemas.microsoft.com/office/drawing/2014/main" id="{9641FD49-6563-CDA2-1599-E74D86A33992}"/>
            </a:ext>
          </a:extLst>
        </p:cNvPr>
        <p:cNvGrpSpPr/>
        <p:nvPr/>
      </p:nvGrpSpPr>
      <p:grpSpPr>
        <a:xfrm>
          <a:off x="0" y="0"/>
          <a:ext cx="0" cy="0"/>
          <a:chOff x="0" y="0"/>
          <a:chExt cx="0" cy="0"/>
        </a:xfrm>
      </p:grpSpPr>
      <p:sp>
        <p:nvSpPr>
          <p:cNvPr id="8" name="Marcador de contenido 5">
            <a:extLst>
              <a:ext uri="{FF2B5EF4-FFF2-40B4-BE49-F238E27FC236}">
                <a16:creationId xmlns:a16="http://schemas.microsoft.com/office/drawing/2014/main" id="{829FDE70-D762-E1C2-54F5-7FA61332417C}"/>
              </a:ext>
            </a:extLst>
          </p:cNvPr>
          <p:cNvSpPr txBox="1">
            <a:spLocks/>
          </p:cNvSpPr>
          <p:nvPr/>
        </p:nvSpPr>
        <p:spPr>
          <a:xfrm>
            <a:off x="393538" y="656390"/>
            <a:ext cx="3912244" cy="8924082"/>
          </a:xfrm>
          <a:prstGeom prst="rect">
            <a:avLst/>
          </a:prstGeom>
        </p:spPr>
        <p:txBody>
          <a:bodyPr vert="horz" lIns="93406" tIns="46703" rIns="93406" bIns="46703" rtlCol="0">
            <a:noAutofit/>
          </a:bodyPr>
          <a:lstStyle>
            <a:lvl1pPr marL="193510" indent="-193510" algn="l" defTabSz="774040" rtl="0" eaLnBrk="1" latinLnBrk="0" hangingPunct="1">
              <a:lnSpc>
                <a:spcPct val="90000"/>
              </a:lnSpc>
              <a:spcBef>
                <a:spcPts val="847"/>
              </a:spcBef>
              <a:buFont typeface="Arial" panose="020B0604020202020204" pitchFamily="34" charset="0"/>
              <a:buChar char="•"/>
              <a:defRPr sz="2000" b="1" i="0" kern="1200">
                <a:solidFill>
                  <a:srgbClr val="4C113B"/>
                </a:solidFill>
                <a:latin typeface="Lato Semibold" panose="020F0502020204030203" pitchFamily="34" charset="0"/>
                <a:ea typeface="Lato Semibold" panose="020F0502020204030203" pitchFamily="34" charset="0"/>
                <a:cs typeface="Lato Semibold" panose="020F0502020204030203" pitchFamily="34" charset="0"/>
              </a:defRPr>
            </a:lvl1pPr>
            <a:lvl2pPr marL="580530" indent="-193510" algn="l" defTabSz="774040" rtl="0" eaLnBrk="1" latinLnBrk="0" hangingPunct="1">
              <a:lnSpc>
                <a:spcPct val="90000"/>
              </a:lnSpc>
              <a:spcBef>
                <a:spcPts val="423"/>
              </a:spcBef>
              <a:buFont typeface="Arial" panose="020B0604020202020204" pitchFamily="34" charset="0"/>
              <a:buChar char="•"/>
              <a:defRPr sz="2032" kern="1200">
                <a:solidFill>
                  <a:srgbClr val="4C113B"/>
                </a:solidFill>
                <a:latin typeface="Lato" panose="020F0502020204030203" pitchFamily="34" charset="0"/>
                <a:ea typeface="Lato" panose="020F0502020204030203" pitchFamily="34" charset="0"/>
                <a:cs typeface="Lato" panose="020F0502020204030203" pitchFamily="34" charset="0"/>
              </a:defRPr>
            </a:lvl2pPr>
            <a:lvl3pPr marL="967550" indent="-193510" algn="l" defTabSz="774040" rtl="0" eaLnBrk="1" latinLnBrk="0" hangingPunct="1">
              <a:lnSpc>
                <a:spcPct val="90000"/>
              </a:lnSpc>
              <a:spcBef>
                <a:spcPts val="423"/>
              </a:spcBef>
              <a:buFont typeface="Arial" panose="020B0604020202020204" pitchFamily="34" charset="0"/>
              <a:buChar char="•"/>
              <a:defRPr sz="1693" kern="1200">
                <a:solidFill>
                  <a:srgbClr val="4C113B"/>
                </a:solidFill>
                <a:latin typeface="Lato" panose="020F0502020204030203" pitchFamily="34" charset="0"/>
                <a:ea typeface="Lato" panose="020F0502020204030203" pitchFamily="34" charset="0"/>
                <a:cs typeface="Lato" panose="020F0502020204030203" pitchFamily="34" charset="0"/>
              </a:defRPr>
            </a:lvl3pPr>
            <a:lvl4pPr marL="135456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4pPr>
            <a:lvl5pPr marL="174158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5pPr>
            <a:lvl6pPr marL="212860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6pPr>
            <a:lvl7pPr marL="251562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7pPr>
            <a:lvl8pPr marL="290264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8pPr>
            <a:lvl9pPr marL="3289668"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9pPr>
          </a:lstStyle>
          <a:p>
            <a:pPr marL="0" indent="0">
              <a:buNone/>
            </a:pPr>
            <a:r>
              <a:rPr lang="en-US" sz="2400" noProof="0" dirty="0">
                <a:solidFill>
                  <a:srgbClr val="F37D35"/>
                </a:solidFill>
                <a:latin typeface="Lato Black" panose="020F0502020204030203" pitchFamily="34" charset="0"/>
                <a:ea typeface="Lato Black" panose="020F0502020204030203" pitchFamily="34" charset="0"/>
                <a:cs typeface="Lato Black" panose="020F0502020204030203" pitchFamily="34" charset="0"/>
              </a:rPr>
              <a:t>Fort Lauderdale </a:t>
            </a:r>
            <a:br>
              <a:rPr lang="en-US" sz="2400" noProof="0" dirty="0">
                <a:solidFill>
                  <a:srgbClr val="F37D35"/>
                </a:solidFill>
                <a:latin typeface="Lato Black" panose="020F0502020204030203" pitchFamily="34" charset="0"/>
                <a:ea typeface="Lato Black" panose="020F0502020204030203" pitchFamily="34" charset="0"/>
                <a:cs typeface="Lato Black" panose="020F0502020204030203" pitchFamily="34" charset="0"/>
              </a:rPr>
            </a:br>
            <a:r>
              <a:rPr lang="en-US" sz="2400" noProof="0" dirty="0">
                <a:solidFill>
                  <a:srgbClr val="F37D35"/>
                </a:solidFill>
                <a:latin typeface="Lato Black" panose="020F0502020204030203" pitchFamily="34" charset="0"/>
                <a:ea typeface="Lato Black" panose="020F0502020204030203" pitchFamily="34" charset="0"/>
                <a:cs typeface="Lato Black" panose="020F0502020204030203" pitchFamily="34" charset="0"/>
              </a:rPr>
              <a:t>Water Taxi</a:t>
            </a:r>
          </a:p>
          <a:p>
            <a:pPr marL="0" indent="0">
              <a:buNone/>
            </a:pPr>
            <a:r>
              <a:rPr lang="en-US" sz="1600" noProof="0" dirty="0">
                <a:latin typeface="Lato" panose="020F0502020204030203" pitchFamily="34" charset="0"/>
                <a:ea typeface="Lato" panose="020F0502020204030203" pitchFamily="34" charset="0"/>
                <a:cs typeface="Lato" panose="020F0502020204030203" pitchFamily="34" charset="0"/>
              </a:rPr>
              <a:t>Wednesday, December 2 | 2:00–5:00 PM </a:t>
            </a:r>
          </a:p>
          <a:p>
            <a:pPr marL="0" indent="0">
              <a:buNone/>
            </a:pPr>
            <a:r>
              <a:rPr lang="en-US" sz="1300" b="0" i="1" noProof="0" dirty="0">
                <a:latin typeface="Lato" panose="020F0502020204030203" pitchFamily="34" charset="0"/>
                <a:ea typeface="Lato" panose="020F0502020204030203" pitchFamily="34" charset="0"/>
                <a:cs typeface="Lato" panose="020F0502020204030203" pitchFamily="34" charset="0"/>
              </a:rPr>
              <a:t>2 Hour Tour </a:t>
            </a:r>
            <a:endParaRPr lang="en-US" sz="1300" b="0" noProof="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buNone/>
            </a:pPr>
            <a:r>
              <a:rPr lang="en-US" sz="1100" b="0" noProof="0" dirty="0">
                <a:latin typeface="Lato" panose="020F0502020204030203" pitchFamily="34" charset="0"/>
                <a:ea typeface="Lato" panose="020F0502020204030203" pitchFamily="34" charset="0"/>
                <a:cs typeface="Lato" panose="020F0502020204030203" pitchFamily="34" charset="0"/>
              </a:rPr>
              <a:t>Known as the “Venice of America,” Fort Lauderdale is best explored from the water—and this private Water Taxi charter gives your group front-row access to the city’s most </a:t>
            </a:r>
            <a:r>
              <a:rPr lang="en-US" sz="1100" noProof="0" dirty="0">
                <a:latin typeface="Lato" panose="020F0502020204030203" pitchFamily="34" charset="0"/>
                <a:ea typeface="Lato" panose="020F0502020204030203" pitchFamily="34" charset="0"/>
                <a:cs typeface="Lato" panose="020F0502020204030203" pitchFamily="34" charset="0"/>
              </a:rPr>
              <a:t>scenic and storied waterways</a:t>
            </a:r>
            <a:r>
              <a:rPr lang="en-US" sz="1100" b="0" noProof="0" dirty="0">
                <a:latin typeface="Lato" panose="020F0502020204030203" pitchFamily="34" charset="0"/>
                <a:ea typeface="Lato" panose="020F0502020204030203" pitchFamily="34" charset="0"/>
                <a:cs typeface="Lato" panose="020F0502020204030203" pitchFamily="34" charset="0"/>
              </a:rPr>
              <a:t>.</a:t>
            </a:r>
          </a:p>
          <a:p>
            <a:pPr marL="0" indent="0">
              <a:lnSpc>
                <a:spcPct val="100000"/>
              </a:lnSpc>
              <a:buNone/>
            </a:pPr>
            <a:r>
              <a:rPr lang="en-US" sz="1100" b="0" noProof="0" dirty="0">
                <a:latin typeface="Lato" panose="020F0502020204030203" pitchFamily="34" charset="0"/>
                <a:ea typeface="Lato" panose="020F0502020204030203" pitchFamily="34" charset="0"/>
                <a:cs typeface="Lato" panose="020F0502020204030203" pitchFamily="34" charset="0"/>
              </a:rPr>
              <a:t>As guests take in views of mega yachts and waterfront mansions, the crew shares insider stories about celebrity homes, historic neighborhoods, and the city’s legacy as the Yachting Capital of the World</a:t>
            </a:r>
            <a:r>
              <a:rPr lang="en-US" sz="1100" noProof="0" dirty="0">
                <a:latin typeface="Lato" panose="020F0502020204030203" pitchFamily="34" charset="0"/>
                <a:ea typeface="Lato" panose="020F0502020204030203" pitchFamily="34" charset="0"/>
                <a:cs typeface="Lato" panose="020F0502020204030203" pitchFamily="34" charset="0"/>
              </a:rPr>
              <a:t>—with optional enhancements like light bites onboard available upon request. </a:t>
            </a:r>
          </a:p>
          <a:p>
            <a:pPr marL="0" indent="0">
              <a:lnSpc>
                <a:spcPct val="100000"/>
              </a:lnSpc>
              <a:buNone/>
            </a:pPr>
            <a:r>
              <a:rPr lang="en-US" sz="1100" noProof="0" dirty="0">
                <a:latin typeface="Lato" panose="020F0502020204030203" pitchFamily="34" charset="0"/>
                <a:ea typeface="Lato" panose="020F0502020204030203" pitchFamily="34" charset="0"/>
                <a:cs typeface="Lato" panose="020F0502020204030203" pitchFamily="34" charset="0"/>
              </a:rPr>
              <a:t>This 2-hour experience blends casual luxury with local storytelling, </a:t>
            </a:r>
            <a:r>
              <a:rPr lang="en-US" sz="1100" b="0" noProof="0" dirty="0">
                <a:latin typeface="Lato" panose="020F0502020204030203" pitchFamily="34" charset="0"/>
                <a:ea typeface="Lato" panose="020F0502020204030203" pitchFamily="34" charset="0"/>
                <a:cs typeface="Lato" panose="020F0502020204030203" pitchFamily="34" charset="0"/>
              </a:rPr>
              <a:t>perfect for groups seeking a social, photo-worthy way to explore Fort Lauderdale from a different point of view. </a:t>
            </a:r>
            <a:br>
              <a:rPr lang="en-US" sz="1100" b="0" noProof="0" dirty="0">
                <a:latin typeface="Lato" panose="020F0502020204030203" pitchFamily="34" charset="0"/>
                <a:ea typeface="Lato" panose="020F0502020204030203" pitchFamily="34" charset="0"/>
                <a:cs typeface="Lato" panose="020F0502020204030203" pitchFamily="34" charset="0"/>
              </a:rPr>
            </a:br>
            <a:endParaRPr lang="en-US" sz="1100" b="0" noProof="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buNone/>
            </a:pPr>
            <a:r>
              <a:rPr lang="en-US" sz="1200" noProof="0" dirty="0" err="1">
                <a:latin typeface="Lato" panose="020F0502020204030203" pitchFamily="34" charset="0"/>
                <a:ea typeface="Lato" panose="020F0502020204030203" pitchFamily="34" charset="0"/>
                <a:cs typeface="Lato" panose="020F0502020204030203" pitchFamily="34" charset="0"/>
              </a:rPr>
              <a:t>PriceDescription</a:t>
            </a:r>
            <a:r>
              <a:rPr lang="en-US" sz="1200" noProof="0" dirty="0">
                <a:latin typeface="Lato" panose="020F0502020204030203" pitchFamily="34" charset="0"/>
                <a:ea typeface="Lato" panose="020F0502020204030203" pitchFamily="34" charset="0"/>
                <a:cs typeface="Lato" panose="020F0502020204030203" pitchFamily="34" charset="0"/>
              </a:rPr>
              <a:t>  | </a:t>
            </a:r>
            <a:r>
              <a:rPr lang="en-US" sz="1050" noProof="0" dirty="0">
                <a:latin typeface="Lato" panose="020F0502020204030203" pitchFamily="34" charset="0"/>
                <a:ea typeface="Lato" panose="020F0502020204030203" pitchFamily="34" charset="0"/>
                <a:cs typeface="Lato" panose="020F0502020204030203" pitchFamily="34" charset="0"/>
              </a:rPr>
              <a:t>$16,200.00 (Unit Price)</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Sales Tax is additional</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*Transportation Is Not Included in the Above Pricing and Is NOT Required — Approx. 10 Minute Walk </a:t>
            </a:r>
          </a:p>
          <a:p>
            <a:pPr>
              <a:lnSpc>
                <a:spcPct val="100000"/>
              </a:lnSpc>
            </a:pPr>
            <a:r>
              <a:rPr lang="en-US" sz="1050" b="0" noProof="0" dirty="0">
                <a:highlight>
                  <a:srgbClr val="EEB8AD"/>
                </a:highlight>
                <a:latin typeface="Lato" panose="020F0502020204030203" pitchFamily="34" charset="0"/>
                <a:ea typeface="Lato" panose="020F0502020204030203" pitchFamily="34" charset="0"/>
                <a:cs typeface="Lato" panose="020F0502020204030203" pitchFamily="34" charset="0"/>
              </a:rPr>
              <a:t>** COTC Will Discuss With IAFL Staff Various Transfer Options, Such as a Bus Rental </a:t>
            </a:r>
          </a:p>
          <a:p>
            <a:pPr>
              <a:lnSpc>
                <a:spcPct val="100000"/>
              </a:lnSpc>
            </a:pPr>
            <a:r>
              <a:rPr lang="en-US" sz="1050" b="0" noProof="0" dirty="0">
                <a:highlight>
                  <a:srgbClr val="EEB8AD"/>
                </a:highlight>
                <a:latin typeface="Lato" panose="020F0502020204030203" pitchFamily="34" charset="0"/>
                <a:ea typeface="Lato" panose="020F0502020204030203" pitchFamily="34" charset="0"/>
                <a:cs typeface="Lato" panose="020F0502020204030203" pitchFamily="34" charset="0"/>
              </a:rPr>
              <a:t>*** COTC Will Explore Pricing for a 2nd Boat if Interest in This Activity Grows Beyond 120 People </a:t>
            </a:r>
          </a:p>
          <a:p>
            <a:pPr marL="0" indent="0">
              <a:lnSpc>
                <a:spcPct val="100000"/>
              </a:lnSpc>
              <a:buNone/>
            </a:pPr>
            <a:br>
              <a:rPr lang="en-US" sz="1050" noProof="0" dirty="0">
                <a:latin typeface="Lato" panose="020F0502020204030203" pitchFamily="34" charset="0"/>
                <a:ea typeface="Lato" panose="020F0502020204030203" pitchFamily="34" charset="0"/>
                <a:cs typeface="Lato" panose="020F0502020204030203" pitchFamily="34" charset="0"/>
              </a:rPr>
            </a:br>
            <a:r>
              <a:rPr lang="en-US" sz="1200" noProof="0" dirty="0">
                <a:latin typeface="Lato" panose="020F0502020204030203" pitchFamily="34" charset="0"/>
                <a:ea typeface="Lato" panose="020F0502020204030203" pitchFamily="34" charset="0"/>
                <a:cs typeface="Lato" panose="020F0502020204030203" pitchFamily="34" charset="0"/>
              </a:rPr>
              <a:t>Inclusions</a:t>
            </a:r>
            <a:r>
              <a:rPr lang="en-US" sz="1200" b="0" noProof="0" dirty="0">
                <a:latin typeface="Lato" panose="020F0502020204030203" pitchFamily="34" charset="0"/>
                <a:ea typeface="Lato" panose="020F0502020204030203" pitchFamily="34" charset="0"/>
                <a:cs typeface="Lato" panose="020F0502020204030203" pitchFamily="34" charset="0"/>
              </a:rPr>
              <a:t>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Exclusive 2 Hour Charter and Guided Tour, Professional Captain and Mate, Open Bar to include Wine, Beer, Hard Seltzer, Canned Cocktails, Water &amp; Soda, applicable gratuities &amp; COTC Event Staff </a:t>
            </a:r>
          </a:p>
          <a:p>
            <a:pPr marL="0" indent="0">
              <a:lnSpc>
                <a:spcPct val="100000"/>
              </a:lnSpc>
              <a:buNone/>
            </a:pPr>
            <a:br>
              <a:rPr lang="en-US" sz="1100" b="0" noProof="0" dirty="0">
                <a:latin typeface="Lato" panose="020F0502020204030203" pitchFamily="34" charset="0"/>
                <a:ea typeface="Lato" panose="020F0502020204030203" pitchFamily="34" charset="0"/>
                <a:cs typeface="Lato" panose="020F0502020204030203" pitchFamily="34" charset="0"/>
              </a:rPr>
            </a:br>
            <a:r>
              <a:rPr lang="en-US" sz="1200" noProof="0" dirty="0">
                <a:latin typeface="Lato" panose="020F0502020204030203" pitchFamily="34" charset="0"/>
                <a:ea typeface="Lato" panose="020F0502020204030203" pitchFamily="34" charset="0"/>
                <a:cs typeface="Lato" panose="020F0502020204030203" pitchFamily="34" charset="0"/>
              </a:rPr>
              <a:t>Noted</a:t>
            </a:r>
            <a:endParaRPr lang="en-US" sz="1100" noProof="0" dirty="0">
              <a:latin typeface="Lato" panose="020F0502020204030203" pitchFamily="34" charset="0"/>
              <a:ea typeface="Lato" panose="020F0502020204030203" pitchFamily="34" charset="0"/>
              <a:cs typeface="Lato" panose="020F0502020204030203" pitchFamily="34" charset="0"/>
            </a:endParaRP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Approx. 24-Minute Walking Transfer From the Conrad FLL Beach Hotel [.4Miles]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Comfortable Clothes, Flat Shoes, Sunscreen, Sunglasses and Hats Recommended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Tour Will Depart From and Return To Stop F7 - Las Olas Landing; Approximately 24 Minute Walk From the Conrad Hotel </a:t>
            </a:r>
          </a:p>
          <a:p>
            <a:pPr marL="0" indent="0">
              <a:lnSpc>
                <a:spcPct val="100000"/>
              </a:lnSpc>
              <a:buNone/>
            </a:pPr>
            <a:endParaRPr lang="en-US" sz="1200" b="0" noProof="0" dirty="0">
              <a:latin typeface="Lato" panose="020F0502020204030203" pitchFamily="34" charset="0"/>
              <a:ea typeface="Lato" panose="020F0502020204030203" pitchFamily="34" charset="0"/>
              <a:cs typeface="Lato" panose="020F0502020204030203" pitchFamily="34" charset="0"/>
            </a:endParaRPr>
          </a:p>
        </p:txBody>
      </p:sp>
      <p:sp>
        <p:nvSpPr>
          <p:cNvPr id="10" name="Marcador de número de diapositiva 4">
            <a:extLst>
              <a:ext uri="{FF2B5EF4-FFF2-40B4-BE49-F238E27FC236}">
                <a16:creationId xmlns:a16="http://schemas.microsoft.com/office/drawing/2014/main" id="{78D3B220-8F0E-9907-3A7B-FAADD5C5DFF0}"/>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4</a:t>
            </a:fld>
            <a:endParaRPr lang="en-US" sz="1430" b="1" noProof="0" dirty="0">
              <a:solidFill>
                <a:schemeClr val="bg1"/>
              </a:solidFill>
            </a:endParaRPr>
          </a:p>
        </p:txBody>
      </p:sp>
      <p:pic>
        <p:nvPicPr>
          <p:cNvPr id="24" name="Imagen 23">
            <a:extLst>
              <a:ext uri="{FF2B5EF4-FFF2-40B4-BE49-F238E27FC236}">
                <a16:creationId xmlns:a16="http://schemas.microsoft.com/office/drawing/2014/main" id="{258C7D70-7B88-0374-2286-7F92F0712302}"/>
              </a:ext>
            </a:extLst>
          </p:cNvPr>
          <p:cNvPicPr>
            <a:picLocks noChangeAspect="1"/>
          </p:cNvPicPr>
          <p:nvPr/>
        </p:nvPicPr>
        <p:blipFill>
          <a:blip r:embed="rId3"/>
          <a:srcRect l="2852" t="19062" r="2852" b="4142"/>
          <a:stretch>
            <a:fillRect/>
          </a:stretch>
        </p:blipFill>
        <p:spPr>
          <a:xfrm>
            <a:off x="4514250" y="650604"/>
            <a:ext cx="3083687" cy="4479402"/>
          </a:xfrm>
          <a:prstGeom prst="rect">
            <a:avLst/>
          </a:prstGeom>
        </p:spPr>
      </p:pic>
      <p:pic>
        <p:nvPicPr>
          <p:cNvPr id="29" name="Imagen 28">
            <a:extLst>
              <a:ext uri="{FF2B5EF4-FFF2-40B4-BE49-F238E27FC236}">
                <a16:creationId xmlns:a16="http://schemas.microsoft.com/office/drawing/2014/main" id="{3010EB3E-1DDF-AC07-89BD-F739D705AD88}"/>
              </a:ext>
            </a:extLst>
          </p:cNvPr>
          <p:cNvPicPr>
            <a:picLocks noChangeAspect="1"/>
          </p:cNvPicPr>
          <p:nvPr/>
        </p:nvPicPr>
        <p:blipFill>
          <a:blip r:embed="rId3"/>
          <a:srcRect l="2852" t="17000" r="2852" b="9576"/>
          <a:stretch>
            <a:fillRect/>
          </a:stretch>
        </p:blipFill>
        <p:spPr>
          <a:xfrm>
            <a:off x="4514250" y="5220182"/>
            <a:ext cx="3083687" cy="4282633"/>
          </a:xfrm>
          <a:prstGeom prst="rect">
            <a:avLst/>
          </a:prstGeom>
        </p:spPr>
      </p:pic>
    </p:spTree>
    <p:extLst>
      <p:ext uri="{BB962C8B-B14F-4D97-AF65-F5344CB8AC3E}">
        <p14:creationId xmlns:p14="http://schemas.microsoft.com/office/powerpoint/2010/main" val="423758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a:extLst>
            <a:ext uri="{FF2B5EF4-FFF2-40B4-BE49-F238E27FC236}">
              <a16:creationId xmlns:a16="http://schemas.microsoft.com/office/drawing/2014/main" id="{1D591606-4917-249B-176F-4CAAAED80FA5}"/>
            </a:ext>
          </a:extLst>
        </p:cNvPr>
        <p:cNvGrpSpPr/>
        <p:nvPr/>
      </p:nvGrpSpPr>
      <p:grpSpPr>
        <a:xfrm>
          <a:off x="0" y="0"/>
          <a:ext cx="0" cy="0"/>
          <a:chOff x="0" y="0"/>
          <a:chExt cx="0" cy="0"/>
        </a:xfrm>
      </p:grpSpPr>
      <p:sp>
        <p:nvSpPr>
          <p:cNvPr id="8" name="Marcador de contenido 5">
            <a:extLst>
              <a:ext uri="{FF2B5EF4-FFF2-40B4-BE49-F238E27FC236}">
                <a16:creationId xmlns:a16="http://schemas.microsoft.com/office/drawing/2014/main" id="{E6EF3D3C-4801-EE19-92CF-925F1C8EDAA7}"/>
              </a:ext>
            </a:extLst>
          </p:cNvPr>
          <p:cNvSpPr txBox="1">
            <a:spLocks/>
          </p:cNvSpPr>
          <p:nvPr/>
        </p:nvSpPr>
        <p:spPr>
          <a:xfrm>
            <a:off x="405113" y="1096228"/>
            <a:ext cx="3692325" cy="7781554"/>
          </a:xfrm>
          <a:prstGeom prst="rect">
            <a:avLst/>
          </a:prstGeom>
        </p:spPr>
        <p:txBody>
          <a:bodyPr vert="horz" lIns="93406" tIns="46703" rIns="93406" bIns="46703" rtlCol="0">
            <a:noAutofit/>
          </a:bodyPr>
          <a:lstStyle>
            <a:lvl1pPr marL="193510" indent="-193510" algn="l" defTabSz="774040" rtl="0" eaLnBrk="1" latinLnBrk="0" hangingPunct="1">
              <a:lnSpc>
                <a:spcPct val="90000"/>
              </a:lnSpc>
              <a:spcBef>
                <a:spcPts val="847"/>
              </a:spcBef>
              <a:buFont typeface="Arial" panose="020B0604020202020204" pitchFamily="34" charset="0"/>
              <a:buChar char="•"/>
              <a:defRPr sz="2000" b="1" i="0" kern="1200">
                <a:solidFill>
                  <a:srgbClr val="4C113B"/>
                </a:solidFill>
                <a:latin typeface="Lato Semibold" panose="020F0502020204030203" pitchFamily="34" charset="0"/>
                <a:ea typeface="Lato Semibold" panose="020F0502020204030203" pitchFamily="34" charset="0"/>
                <a:cs typeface="Lato Semibold" panose="020F0502020204030203" pitchFamily="34" charset="0"/>
              </a:defRPr>
            </a:lvl1pPr>
            <a:lvl2pPr marL="580530" indent="-193510" algn="l" defTabSz="774040" rtl="0" eaLnBrk="1" latinLnBrk="0" hangingPunct="1">
              <a:lnSpc>
                <a:spcPct val="90000"/>
              </a:lnSpc>
              <a:spcBef>
                <a:spcPts val="423"/>
              </a:spcBef>
              <a:buFont typeface="Arial" panose="020B0604020202020204" pitchFamily="34" charset="0"/>
              <a:buChar char="•"/>
              <a:defRPr sz="2032" kern="1200">
                <a:solidFill>
                  <a:srgbClr val="4C113B"/>
                </a:solidFill>
                <a:latin typeface="Lato" panose="020F0502020204030203" pitchFamily="34" charset="0"/>
                <a:ea typeface="Lato" panose="020F0502020204030203" pitchFamily="34" charset="0"/>
                <a:cs typeface="Lato" panose="020F0502020204030203" pitchFamily="34" charset="0"/>
              </a:defRPr>
            </a:lvl2pPr>
            <a:lvl3pPr marL="967550" indent="-193510" algn="l" defTabSz="774040" rtl="0" eaLnBrk="1" latinLnBrk="0" hangingPunct="1">
              <a:lnSpc>
                <a:spcPct val="90000"/>
              </a:lnSpc>
              <a:spcBef>
                <a:spcPts val="423"/>
              </a:spcBef>
              <a:buFont typeface="Arial" panose="020B0604020202020204" pitchFamily="34" charset="0"/>
              <a:buChar char="•"/>
              <a:defRPr sz="1693" kern="1200">
                <a:solidFill>
                  <a:srgbClr val="4C113B"/>
                </a:solidFill>
                <a:latin typeface="Lato" panose="020F0502020204030203" pitchFamily="34" charset="0"/>
                <a:ea typeface="Lato" panose="020F0502020204030203" pitchFamily="34" charset="0"/>
                <a:cs typeface="Lato" panose="020F0502020204030203" pitchFamily="34" charset="0"/>
              </a:defRPr>
            </a:lvl3pPr>
            <a:lvl4pPr marL="135456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4pPr>
            <a:lvl5pPr marL="174158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5pPr>
            <a:lvl6pPr marL="212860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6pPr>
            <a:lvl7pPr marL="251562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7pPr>
            <a:lvl8pPr marL="290264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8pPr>
            <a:lvl9pPr marL="3289668"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9pPr>
          </a:lstStyle>
          <a:p>
            <a:pPr marL="0" indent="0">
              <a:buNone/>
            </a:pPr>
            <a:r>
              <a:rPr lang="en-US" sz="2400" noProof="0" dirty="0">
                <a:solidFill>
                  <a:srgbClr val="F37D35"/>
                </a:solidFill>
                <a:latin typeface="Lato Black" panose="020F0502020204030203" pitchFamily="34" charset="0"/>
                <a:ea typeface="Lato Black" panose="020F0502020204030203" pitchFamily="34" charset="0"/>
                <a:cs typeface="Lato Black" panose="020F0502020204030203" pitchFamily="34" charset="0"/>
              </a:rPr>
              <a:t>Las Olas Gallery Tour</a:t>
            </a:r>
            <a:br>
              <a:rPr lang="en-US" sz="2400" noProof="0" dirty="0">
                <a:solidFill>
                  <a:srgbClr val="F37D35"/>
                </a:solidFill>
                <a:latin typeface="Lato Black" panose="020F0502020204030203" pitchFamily="34" charset="0"/>
                <a:ea typeface="Lato Black" panose="020F0502020204030203" pitchFamily="34" charset="0"/>
                <a:cs typeface="Lato Black" panose="020F0502020204030203" pitchFamily="34" charset="0"/>
              </a:rPr>
            </a:br>
            <a:r>
              <a:rPr lang="en-US" sz="1600" noProof="0" dirty="0">
                <a:latin typeface="Lato" panose="020F0502020204030203" pitchFamily="34" charset="0"/>
                <a:ea typeface="Lato" panose="020F0502020204030203" pitchFamily="34" charset="0"/>
                <a:cs typeface="Lato" panose="020F0502020204030203" pitchFamily="34" charset="0"/>
              </a:rPr>
              <a:t>Thursday, December 3 | 2:00–5:00 PM </a:t>
            </a:r>
          </a:p>
          <a:p>
            <a:pPr marL="0" indent="0">
              <a:buNone/>
            </a:pPr>
            <a:r>
              <a:rPr lang="en-US" sz="1300" b="0" i="1" noProof="0" dirty="0">
                <a:latin typeface="Lato" panose="020F0502020204030203" pitchFamily="34" charset="0"/>
                <a:ea typeface="Lato" panose="020F0502020204030203" pitchFamily="34" charset="0"/>
                <a:cs typeface="Lato" panose="020F0502020204030203" pitchFamily="34" charset="0"/>
              </a:rPr>
              <a:t>2.5 Hour Tour </a:t>
            </a:r>
          </a:p>
          <a:p>
            <a:pPr marL="0" indent="0">
              <a:lnSpc>
                <a:spcPct val="100000"/>
              </a:lnSpc>
              <a:buNone/>
            </a:pPr>
            <a:r>
              <a:rPr lang="en-US" sz="1100" noProof="0" dirty="0">
                <a:latin typeface="Lato" panose="020F0502020204030203" pitchFamily="34" charset="0"/>
                <a:ea typeface="Lato" panose="020F0502020204030203" pitchFamily="34" charset="0"/>
                <a:cs typeface="Lato" panose="020F0502020204030203" pitchFamily="34" charset="0"/>
              </a:rPr>
              <a:t>This guided walking experience pairs art, history, and culinary discovery </a:t>
            </a:r>
            <a:r>
              <a:rPr lang="en-US" sz="1100" b="0" noProof="0" dirty="0">
                <a:latin typeface="Lato" panose="020F0502020204030203" pitchFamily="34" charset="0"/>
                <a:ea typeface="Lato" panose="020F0502020204030203" pitchFamily="34" charset="0"/>
                <a:cs typeface="Lato" panose="020F0502020204030203" pitchFamily="34" charset="0"/>
              </a:rPr>
              <a:t>as guests stroll the vibrant yet intimate Las Olas Boulevard—often called the cultural heart of the “Venice of America.” Along the route, participants explore a curated selection of premier art galleries while learning how Fort Lauderdale evolved from its early roots along the New River into a post–World War II coastal city shaped by creativity and culture.</a:t>
            </a:r>
          </a:p>
          <a:p>
            <a:pPr marL="0" indent="0">
              <a:lnSpc>
                <a:spcPct val="100000"/>
              </a:lnSpc>
              <a:buNone/>
            </a:pPr>
            <a:r>
              <a:rPr lang="en-US" sz="1100" b="0" noProof="0" dirty="0">
                <a:latin typeface="Lato" panose="020F0502020204030203" pitchFamily="34" charset="0"/>
                <a:ea typeface="Lato" panose="020F0502020204030203" pitchFamily="34" charset="0"/>
                <a:cs typeface="Lato" panose="020F0502020204030203" pitchFamily="34" charset="0"/>
              </a:rPr>
              <a:t>Interwoven </a:t>
            </a:r>
            <a:r>
              <a:rPr lang="en-US" sz="1100" noProof="0" dirty="0">
                <a:latin typeface="Lato" panose="020F0502020204030203" pitchFamily="34" charset="0"/>
                <a:ea typeface="Lato" panose="020F0502020204030203" pitchFamily="34" charset="0"/>
                <a:cs typeface="Lato" panose="020F0502020204030203" pitchFamily="34" charset="0"/>
              </a:rPr>
              <a:t>throughout the walk are refined culinary pauses,</a:t>
            </a:r>
            <a:r>
              <a:rPr lang="en-US" sz="1100" b="0" noProof="0" dirty="0">
                <a:latin typeface="Lato" panose="020F0502020204030203" pitchFamily="34" charset="0"/>
                <a:ea typeface="Lato" panose="020F0502020204030203" pitchFamily="34" charset="0"/>
                <a:cs typeface="Lato" panose="020F0502020204030203" pitchFamily="34" charset="0"/>
              </a:rPr>
              <a:t> from authentic Mexican flavors to New Orleans–inspired seafood, ending with Italian gelato and artisan coffee. </a:t>
            </a:r>
          </a:p>
          <a:p>
            <a:pPr marL="0" indent="0">
              <a:lnSpc>
                <a:spcPct val="100000"/>
              </a:lnSpc>
              <a:buNone/>
            </a:pPr>
            <a:r>
              <a:rPr lang="en-US" sz="1100" noProof="0" dirty="0">
                <a:latin typeface="Lato" panose="020F0502020204030203" pitchFamily="34" charset="0"/>
                <a:ea typeface="Lato" panose="020F0502020204030203" pitchFamily="34" charset="0"/>
                <a:cs typeface="Lato" panose="020F0502020204030203" pitchFamily="34" charset="0"/>
              </a:rPr>
              <a:t>This 2.5 outing blends visual arts, local storytelling,</a:t>
            </a:r>
            <a:r>
              <a:rPr lang="en-US" sz="1100" b="0" noProof="0" dirty="0">
                <a:latin typeface="Lato" panose="020F0502020204030203" pitchFamily="34" charset="0"/>
                <a:ea typeface="Lato" panose="020F0502020204030203" pitchFamily="34" charset="0"/>
                <a:cs typeface="Lato" panose="020F0502020204030203" pitchFamily="34" charset="0"/>
              </a:rPr>
              <a:t> and elevated tastings, offering a polished and engaging alternative to a traditional group tour—ideal for corporate guests seeking connection through culture and cuisine. </a:t>
            </a:r>
          </a:p>
          <a:p>
            <a:pPr marL="0" indent="0">
              <a:lnSpc>
                <a:spcPct val="100000"/>
              </a:lnSpc>
              <a:buNone/>
            </a:pPr>
            <a:br>
              <a:rPr lang="en-US" sz="1100" b="0" noProof="0" dirty="0">
                <a:latin typeface="Lato" panose="020F0502020204030203" pitchFamily="34" charset="0"/>
                <a:ea typeface="Lato" panose="020F0502020204030203" pitchFamily="34" charset="0"/>
                <a:cs typeface="Lato" panose="020F0502020204030203" pitchFamily="34" charset="0"/>
              </a:rPr>
            </a:br>
            <a:endParaRPr lang="en-US" sz="1100" b="0" noProof="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buNone/>
            </a:pPr>
            <a:r>
              <a:rPr lang="en-US" sz="1200" noProof="0" dirty="0" err="1">
                <a:latin typeface="Lato" panose="020F0502020204030203" pitchFamily="34" charset="0"/>
                <a:ea typeface="Lato" panose="020F0502020204030203" pitchFamily="34" charset="0"/>
                <a:cs typeface="Lato" panose="020F0502020204030203" pitchFamily="34" charset="0"/>
              </a:rPr>
              <a:t>PriceDescription</a:t>
            </a:r>
            <a:r>
              <a:rPr lang="en-US" sz="1200" noProof="0" dirty="0">
                <a:latin typeface="Lato" panose="020F0502020204030203" pitchFamily="34" charset="0"/>
                <a:ea typeface="Lato" panose="020F0502020204030203" pitchFamily="34" charset="0"/>
                <a:cs typeface="Lato" panose="020F0502020204030203" pitchFamily="34" charset="0"/>
              </a:rPr>
              <a:t> </a:t>
            </a:r>
            <a:r>
              <a:rPr lang="en-US" sz="1600" noProof="0" dirty="0">
                <a:latin typeface="Lato" panose="020F0502020204030203" pitchFamily="34" charset="0"/>
                <a:ea typeface="Lato" panose="020F0502020204030203" pitchFamily="34" charset="0"/>
                <a:cs typeface="Lato" panose="020F0502020204030203" pitchFamily="34" charset="0"/>
              </a:rPr>
              <a:t>| </a:t>
            </a:r>
            <a:r>
              <a:rPr lang="en-US" sz="1200" noProof="0" dirty="0">
                <a:latin typeface="Lato" panose="020F0502020204030203" pitchFamily="34" charset="0"/>
                <a:ea typeface="Lato" panose="020F0502020204030203" pitchFamily="34" charset="0"/>
                <a:cs typeface="Lato" panose="020F0502020204030203" pitchFamily="34" charset="0"/>
              </a:rPr>
              <a:t>$345.00 (Unit Price)</a:t>
            </a:r>
            <a:endParaRPr lang="en-US" sz="1050" b="0" noProof="0" dirty="0">
              <a:latin typeface="Lato" panose="020F0502020204030203" pitchFamily="34" charset="0"/>
              <a:ea typeface="Lato" panose="020F0502020204030203" pitchFamily="34" charset="0"/>
              <a:cs typeface="Lato" panose="020F0502020204030203" pitchFamily="34" charset="0"/>
            </a:endParaRP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Sales Tax is additional</a:t>
            </a:r>
          </a:p>
          <a:p>
            <a:pPr marL="0" indent="0">
              <a:lnSpc>
                <a:spcPct val="100000"/>
              </a:lnSpc>
              <a:buNone/>
            </a:pPr>
            <a:br>
              <a:rPr lang="en-US" sz="1050" noProof="0" dirty="0">
                <a:latin typeface="Lato" panose="020F0502020204030203" pitchFamily="34" charset="0"/>
                <a:ea typeface="Lato" panose="020F0502020204030203" pitchFamily="34" charset="0"/>
                <a:cs typeface="Lato" panose="020F0502020204030203" pitchFamily="34" charset="0"/>
              </a:rPr>
            </a:br>
            <a:r>
              <a:rPr lang="en-US" sz="1200" noProof="0" dirty="0">
                <a:latin typeface="Lato" panose="020F0502020204030203" pitchFamily="34" charset="0"/>
                <a:ea typeface="Lato" panose="020F0502020204030203" pitchFamily="34" charset="0"/>
                <a:cs typeface="Lato" panose="020F0502020204030203" pitchFamily="34" charset="0"/>
              </a:rPr>
              <a:t>Inclusions</a:t>
            </a:r>
            <a:r>
              <a:rPr lang="en-US" sz="1200" b="0" noProof="0" dirty="0">
                <a:latin typeface="Lato" panose="020F0502020204030203" pitchFamily="34" charset="0"/>
                <a:ea typeface="Lato" panose="020F0502020204030203" pitchFamily="34" charset="0"/>
                <a:cs typeface="Lato" panose="020F0502020204030203" pitchFamily="34" charset="0"/>
              </a:rPr>
              <a:t>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Roundtrip Transportation, Professional Guide, Entrance to Galleries, [3] Food Stops along the way for Tastings </a:t>
            </a:r>
            <a:r>
              <a:rPr lang="en-US" sz="1050" i="1" noProof="0" dirty="0">
                <a:latin typeface="Lato" panose="020F0502020204030203" pitchFamily="34" charset="0"/>
                <a:ea typeface="Lato" panose="020F0502020204030203" pitchFamily="34" charset="0"/>
                <a:cs typeface="Lato" panose="020F0502020204030203" pitchFamily="34" charset="0"/>
              </a:rPr>
              <a:t>[*El Camino, Voodoo Bayou &amp; </a:t>
            </a:r>
            <a:r>
              <a:rPr lang="en-US" sz="1050" i="1" noProof="0" dirty="0" err="1">
                <a:latin typeface="Lato" panose="020F0502020204030203" pitchFamily="34" charset="0"/>
                <a:ea typeface="Lato" panose="020F0502020204030203" pitchFamily="34" charset="0"/>
                <a:cs typeface="Lato" panose="020F0502020204030203" pitchFamily="34" charset="0"/>
              </a:rPr>
              <a:t>Pan’e</a:t>
            </a:r>
            <a:r>
              <a:rPr lang="en-US" sz="1050" i="1" noProof="0" dirty="0">
                <a:latin typeface="Lato" panose="020F0502020204030203" pitchFamily="34" charset="0"/>
                <a:ea typeface="Lato" panose="020F0502020204030203" pitchFamily="34" charset="0"/>
                <a:cs typeface="Lato" panose="020F0502020204030203" pitchFamily="34" charset="0"/>
              </a:rPr>
              <a:t> </a:t>
            </a:r>
            <a:r>
              <a:rPr lang="en-US" sz="1050" i="1" noProof="0" dirty="0" err="1">
                <a:latin typeface="Lato" panose="020F0502020204030203" pitchFamily="34" charset="0"/>
                <a:ea typeface="Lato" panose="020F0502020204030203" pitchFamily="34" charset="0"/>
                <a:cs typeface="Lato" panose="020F0502020204030203" pitchFamily="34" charset="0"/>
              </a:rPr>
              <a:t>Dolci</a:t>
            </a:r>
            <a:r>
              <a:rPr lang="en-US" sz="1050" i="1" noProof="0" dirty="0">
                <a:latin typeface="Lato" panose="020F0502020204030203" pitchFamily="34" charset="0"/>
                <a:ea typeface="Lato" panose="020F0502020204030203" pitchFamily="34" charset="0"/>
                <a:cs typeface="Lato" panose="020F0502020204030203" pitchFamily="34" charset="0"/>
              </a:rPr>
              <a:t> Bakery]</a:t>
            </a:r>
            <a:r>
              <a:rPr lang="en-US" sz="1050" b="0" noProof="0" dirty="0">
                <a:latin typeface="Lato" panose="020F0502020204030203" pitchFamily="34" charset="0"/>
                <a:ea typeface="Lato" panose="020F0502020204030203" pitchFamily="34" charset="0"/>
                <a:cs typeface="Lato" panose="020F0502020204030203" pitchFamily="34" charset="0"/>
              </a:rPr>
              <a:t>, all applicable gratuities &amp; COTC Event Staff </a:t>
            </a:r>
          </a:p>
          <a:p>
            <a:pPr marL="0" indent="0">
              <a:lnSpc>
                <a:spcPct val="100000"/>
              </a:lnSpc>
              <a:buNone/>
            </a:pPr>
            <a:br>
              <a:rPr lang="en-US" sz="1100" b="0" noProof="0" dirty="0">
                <a:latin typeface="Lato" panose="020F0502020204030203" pitchFamily="34" charset="0"/>
                <a:ea typeface="Lato" panose="020F0502020204030203" pitchFamily="34" charset="0"/>
                <a:cs typeface="Lato" panose="020F0502020204030203" pitchFamily="34" charset="0"/>
              </a:rPr>
            </a:br>
            <a:r>
              <a:rPr lang="en-US" sz="1200" noProof="0" dirty="0">
                <a:latin typeface="Lato" panose="020F0502020204030203" pitchFamily="34" charset="0"/>
                <a:ea typeface="Lato" panose="020F0502020204030203" pitchFamily="34" charset="0"/>
                <a:cs typeface="Lato" panose="020F0502020204030203" pitchFamily="34" charset="0"/>
              </a:rPr>
              <a:t>Noted</a:t>
            </a:r>
            <a:endParaRPr lang="en-US" sz="1100" noProof="0" dirty="0">
              <a:latin typeface="Lato" panose="020F0502020204030203" pitchFamily="34" charset="0"/>
              <a:ea typeface="Lato" panose="020F0502020204030203" pitchFamily="34" charset="0"/>
              <a:cs typeface="Lato" panose="020F0502020204030203" pitchFamily="34" charset="0"/>
            </a:endParaRP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10-Minute Transfer From the Conrad Fort Lauderdale Beach Hotel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Comfortable Casual Clothes, Comfortable Walking Shoes, Sunscreen, Sunglasses, and Hats Recommended </a:t>
            </a:r>
          </a:p>
          <a:p>
            <a:pPr>
              <a:lnSpc>
                <a:spcPct val="100000"/>
              </a:lnSpc>
            </a:pPr>
            <a:endParaRPr lang="en-US" sz="1050" b="0" noProof="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buNone/>
            </a:pPr>
            <a:endParaRPr lang="en-US" sz="1200" b="0" noProof="0" dirty="0">
              <a:latin typeface="Lato" panose="020F0502020204030203" pitchFamily="34" charset="0"/>
              <a:ea typeface="Lato" panose="020F0502020204030203" pitchFamily="34" charset="0"/>
              <a:cs typeface="Lato" panose="020F0502020204030203" pitchFamily="34" charset="0"/>
            </a:endParaRPr>
          </a:p>
        </p:txBody>
      </p:sp>
      <p:sp>
        <p:nvSpPr>
          <p:cNvPr id="10" name="Marcador de número de diapositiva 4">
            <a:extLst>
              <a:ext uri="{FF2B5EF4-FFF2-40B4-BE49-F238E27FC236}">
                <a16:creationId xmlns:a16="http://schemas.microsoft.com/office/drawing/2014/main" id="{998F79D1-E375-54A9-0684-4B0E1C3FCC38}"/>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5</a:t>
            </a:fld>
            <a:endParaRPr lang="en-US" sz="1430" b="1" noProof="0" dirty="0">
              <a:solidFill>
                <a:schemeClr val="bg1"/>
              </a:solidFill>
            </a:endParaRPr>
          </a:p>
        </p:txBody>
      </p:sp>
      <p:pic>
        <p:nvPicPr>
          <p:cNvPr id="24" name="Imagen 23">
            <a:extLst>
              <a:ext uri="{FF2B5EF4-FFF2-40B4-BE49-F238E27FC236}">
                <a16:creationId xmlns:a16="http://schemas.microsoft.com/office/drawing/2014/main" id="{25CC69F2-B7AB-1D15-FCEA-E7B50F264C9A}"/>
              </a:ext>
            </a:extLst>
          </p:cNvPr>
          <p:cNvPicPr>
            <a:picLocks noChangeAspect="1"/>
          </p:cNvPicPr>
          <p:nvPr/>
        </p:nvPicPr>
        <p:blipFill>
          <a:blip r:embed="rId3"/>
          <a:srcRect l="2852" t="19062" r="2852" b="4142"/>
          <a:stretch>
            <a:fillRect/>
          </a:stretch>
        </p:blipFill>
        <p:spPr>
          <a:xfrm>
            <a:off x="4514250" y="650604"/>
            <a:ext cx="3083687" cy="4479402"/>
          </a:xfrm>
          <a:prstGeom prst="rect">
            <a:avLst/>
          </a:prstGeom>
        </p:spPr>
      </p:pic>
      <p:pic>
        <p:nvPicPr>
          <p:cNvPr id="29" name="Imagen 28">
            <a:extLst>
              <a:ext uri="{FF2B5EF4-FFF2-40B4-BE49-F238E27FC236}">
                <a16:creationId xmlns:a16="http://schemas.microsoft.com/office/drawing/2014/main" id="{34B4EF67-E40F-2DBF-AE4F-5B27AE49D473}"/>
              </a:ext>
            </a:extLst>
          </p:cNvPr>
          <p:cNvPicPr>
            <a:picLocks noChangeAspect="1"/>
          </p:cNvPicPr>
          <p:nvPr/>
        </p:nvPicPr>
        <p:blipFill>
          <a:blip r:embed="rId3"/>
          <a:srcRect l="2852" t="17000" r="2852" b="9576"/>
          <a:stretch>
            <a:fillRect/>
          </a:stretch>
        </p:blipFill>
        <p:spPr>
          <a:xfrm>
            <a:off x="4514250" y="5220182"/>
            <a:ext cx="3083687" cy="4282633"/>
          </a:xfrm>
          <a:prstGeom prst="rect">
            <a:avLst/>
          </a:prstGeom>
        </p:spPr>
      </p:pic>
    </p:spTree>
    <p:extLst>
      <p:ext uri="{BB962C8B-B14F-4D97-AF65-F5344CB8AC3E}">
        <p14:creationId xmlns:p14="http://schemas.microsoft.com/office/powerpoint/2010/main" val="2107343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a:extLst>
            <a:ext uri="{FF2B5EF4-FFF2-40B4-BE49-F238E27FC236}">
              <a16:creationId xmlns:a16="http://schemas.microsoft.com/office/drawing/2014/main" id="{C83B6FB9-3A11-5527-99A2-FD7038F2A55B}"/>
            </a:ext>
          </a:extLst>
        </p:cNvPr>
        <p:cNvGrpSpPr/>
        <p:nvPr/>
      </p:nvGrpSpPr>
      <p:grpSpPr>
        <a:xfrm>
          <a:off x="0" y="0"/>
          <a:ext cx="0" cy="0"/>
          <a:chOff x="0" y="0"/>
          <a:chExt cx="0" cy="0"/>
        </a:xfrm>
      </p:grpSpPr>
      <p:sp>
        <p:nvSpPr>
          <p:cNvPr id="8" name="Marcador de contenido 5">
            <a:extLst>
              <a:ext uri="{FF2B5EF4-FFF2-40B4-BE49-F238E27FC236}">
                <a16:creationId xmlns:a16="http://schemas.microsoft.com/office/drawing/2014/main" id="{BB07D197-99B3-6F24-F340-093C5300B97F}"/>
              </a:ext>
            </a:extLst>
          </p:cNvPr>
          <p:cNvSpPr txBox="1">
            <a:spLocks/>
          </p:cNvSpPr>
          <p:nvPr/>
        </p:nvSpPr>
        <p:spPr>
          <a:xfrm>
            <a:off x="497710" y="1200400"/>
            <a:ext cx="3692325" cy="7449457"/>
          </a:xfrm>
          <a:prstGeom prst="rect">
            <a:avLst/>
          </a:prstGeom>
        </p:spPr>
        <p:txBody>
          <a:bodyPr vert="horz" lIns="93406" tIns="46703" rIns="93406" bIns="46703" rtlCol="0">
            <a:noAutofit/>
          </a:bodyPr>
          <a:lstStyle>
            <a:lvl1pPr marL="193510" indent="-193510" algn="l" defTabSz="774040" rtl="0" eaLnBrk="1" latinLnBrk="0" hangingPunct="1">
              <a:lnSpc>
                <a:spcPct val="90000"/>
              </a:lnSpc>
              <a:spcBef>
                <a:spcPts val="847"/>
              </a:spcBef>
              <a:buFont typeface="Arial" panose="020B0604020202020204" pitchFamily="34" charset="0"/>
              <a:buChar char="•"/>
              <a:defRPr sz="2000" b="1" i="0" kern="1200">
                <a:solidFill>
                  <a:srgbClr val="4C113B"/>
                </a:solidFill>
                <a:latin typeface="Lato Semibold" panose="020F0502020204030203" pitchFamily="34" charset="0"/>
                <a:ea typeface="Lato Semibold" panose="020F0502020204030203" pitchFamily="34" charset="0"/>
                <a:cs typeface="Lato Semibold" panose="020F0502020204030203" pitchFamily="34" charset="0"/>
              </a:defRPr>
            </a:lvl1pPr>
            <a:lvl2pPr marL="580530" indent="-193510" algn="l" defTabSz="774040" rtl="0" eaLnBrk="1" latinLnBrk="0" hangingPunct="1">
              <a:lnSpc>
                <a:spcPct val="90000"/>
              </a:lnSpc>
              <a:spcBef>
                <a:spcPts val="423"/>
              </a:spcBef>
              <a:buFont typeface="Arial" panose="020B0604020202020204" pitchFamily="34" charset="0"/>
              <a:buChar char="•"/>
              <a:defRPr sz="2032" kern="1200">
                <a:solidFill>
                  <a:srgbClr val="4C113B"/>
                </a:solidFill>
                <a:latin typeface="Lato" panose="020F0502020204030203" pitchFamily="34" charset="0"/>
                <a:ea typeface="Lato" panose="020F0502020204030203" pitchFamily="34" charset="0"/>
                <a:cs typeface="Lato" panose="020F0502020204030203" pitchFamily="34" charset="0"/>
              </a:defRPr>
            </a:lvl2pPr>
            <a:lvl3pPr marL="967550" indent="-193510" algn="l" defTabSz="774040" rtl="0" eaLnBrk="1" latinLnBrk="0" hangingPunct="1">
              <a:lnSpc>
                <a:spcPct val="90000"/>
              </a:lnSpc>
              <a:spcBef>
                <a:spcPts val="423"/>
              </a:spcBef>
              <a:buFont typeface="Arial" panose="020B0604020202020204" pitchFamily="34" charset="0"/>
              <a:buChar char="•"/>
              <a:defRPr sz="1693" kern="1200">
                <a:solidFill>
                  <a:srgbClr val="4C113B"/>
                </a:solidFill>
                <a:latin typeface="Lato" panose="020F0502020204030203" pitchFamily="34" charset="0"/>
                <a:ea typeface="Lato" panose="020F0502020204030203" pitchFamily="34" charset="0"/>
                <a:cs typeface="Lato" panose="020F0502020204030203" pitchFamily="34" charset="0"/>
              </a:defRPr>
            </a:lvl3pPr>
            <a:lvl4pPr marL="135456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4pPr>
            <a:lvl5pPr marL="174158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5pPr>
            <a:lvl6pPr marL="212860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6pPr>
            <a:lvl7pPr marL="251562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7pPr>
            <a:lvl8pPr marL="290264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8pPr>
            <a:lvl9pPr marL="3289668"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9pPr>
          </a:lstStyle>
          <a:p>
            <a:pPr marL="0" indent="0">
              <a:buNone/>
            </a:pPr>
            <a:r>
              <a:rPr lang="en-US" sz="2400" noProof="0" dirty="0">
                <a:solidFill>
                  <a:srgbClr val="F37D35"/>
                </a:solidFill>
                <a:latin typeface="Lato Black" panose="020F0502020204030203" pitchFamily="34" charset="0"/>
                <a:ea typeface="Lato Black" panose="020F0502020204030203" pitchFamily="34" charset="0"/>
                <a:cs typeface="Lato Black" panose="020F0502020204030203" pitchFamily="34" charset="0"/>
              </a:rPr>
              <a:t>Bike &amp; Bonnet House Tour</a:t>
            </a:r>
            <a:br>
              <a:rPr lang="en-US" sz="2400" noProof="0" dirty="0">
                <a:solidFill>
                  <a:srgbClr val="F37D35"/>
                </a:solidFill>
                <a:latin typeface="Lato Black" panose="020F0502020204030203" pitchFamily="34" charset="0"/>
                <a:ea typeface="Lato Black" panose="020F0502020204030203" pitchFamily="34" charset="0"/>
                <a:cs typeface="Lato Black" panose="020F0502020204030203" pitchFamily="34" charset="0"/>
              </a:rPr>
            </a:br>
            <a:r>
              <a:rPr lang="en-US" sz="1600" noProof="0" dirty="0">
                <a:latin typeface="Lato" panose="020F0502020204030203" pitchFamily="34" charset="0"/>
                <a:ea typeface="Lato" panose="020F0502020204030203" pitchFamily="34" charset="0"/>
                <a:cs typeface="Lato" panose="020F0502020204030203" pitchFamily="34" charset="0"/>
              </a:rPr>
              <a:t>Thursday, December 3 | 2:00–4:30 PM</a:t>
            </a:r>
          </a:p>
          <a:p>
            <a:pPr marL="0" indent="0">
              <a:buNone/>
            </a:pPr>
            <a:r>
              <a:rPr lang="en-US" sz="1300" b="0" i="1" noProof="0" dirty="0">
                <a:latin typeface="Lato" panose="020F0502020204030203" pitchFamily="34" charset="0"/>
                <a:ea typeface="Lato" panose="020F0502020204030203" pitchFamily="34" charset="0"/>
                <a:cs typeface="Lato" panose="020F0502020204030203" pitchFamily="34" charset="0"/>
              </a:rPr>
              <a:t>2.5 Hour Tour </a:t>
            </a:r>
          </a:p>
          <a:p>
            <a:pPr marL="0" indent="0">
              <a:lnSpc>
                <a:spcPct val="100000"/>
              </a:lnSpc>
              <a:buNone/>
            </a:pPr>
            <a:r>
              <a:rPr lang="en-US" sz="1100" b="0" noProof="0" dirty="0">
                <a:latin typeface="Lato" panose="020F0502020204030203" pitchFamily="34" charset="0"/>
                <a:ea typeface="Lato" panose="020F0502020204030203" pitchFamily="34" charset="0"/>
                <a:cs typeface="Lato" panose="020F0502020204030203" pitchFamily="34" charset="0"/>
              </a:rPr>
              <a:t>This guided experience pairs outdoor exploration with cultural discovery as your group pedals through Hugh Taylor Birch State Park and along the coast before arriving at the historic Bonnet House Museum &amp; Gardens. </a:t>
            </a:r>
          </a:p>
          <a:p>
            <a:pPr marL="0" indent="0">
              <a:lnSpc>
                <a:spcPct val="100000"/>
              </a:lnSpc>
              <a:buNone/>
            </a:pPr>
            <a:r>
              <a:rPr lang="en-US" sz="1100" b="0" noProof="0" dirty="0">
                <a:latin typeface="Lato" panose="020F0502020204030203" pitchFamily="34" charset="0"/>
                <a:ea typeface="Lato" panose="020F0502020204030203" pitchFamily="34" charset="0"/>
                <a:cs typeface="Lato" panose="020F0502020204030203" pitchFamily="34" charset="0"/>
              </a:rPr>
              <a:t>Along the way, guests learn about native ecosystems, spot wildlife, and enjoy a guided walking tour of the historic estate’s whimsical orchid gardens, tropical habitats, and art-filled plantation-style home.</a:t>
            </a:r>
          </a:p>
          <a:p>
            <a:pPr marL="0" indent="0">
              <a:lnSpc>
                <a:spcPct val="100000"/>
              </a:lnSpc>
              <a:buNone/>
            </a:pPr>
            <a:r>
              <a:rPr lang="en-US" sz="1100" noProof="0" dirty="0">
                <a:latin typeface="Lato" panose="020F0502020204030203" pitchFamily="34" charset="0"/>
                <a:ea typeface="Lato" panose="020F0502020204030203" pitchFamily="34" charset="0"/>
                <a:cs typeface="Lato" panose="020F0502020204030203" pitchFamily="34" charset="0"/>
              </a:rPr>
              <a:t>This 2.5-hour outing blends light activity, local history, and unique scenery</a:t>
            </a:r>
            <a:r>
              <a:rPr lang="en-US" sz="1100" b="0" noProof="0" dirty="0">
                <a:latin typeface="Lato" panose="020F0502020204030203" pitchFamily="34" charset="0"/>
                <a:ea typeface="Lato" panose="020F0502020204030203" pitchFamily="34" charset="0"/>
                <a:cs typeface="Lato" panose="020F0502020204030203" pitchFamily="34" charset="0"/>
              </a:rPr>
              <a:t>, offering a thoughtful and memorable alternative to traditional sightseeing. </a:t>
            </a:r>
            <a:br>
              <a:rPr lang="en-US" sz="1100" b="0" noProof="0" dirty="0">
                <a:latin typeface="Lato" panose="020F0502020204030203" pitchFamily="34" charset="0"/>
                <a:ea typeface="Lato" panose="020F0502020204030203" pitchFamily="34" charset="0"/>
                <a:cs typeface="Lato" panose="020F0502020204030203" pitchFamily="34" charset="0"/>
              </a:rPr>
            </a:br>
            <a:endParaRPr lang="en-US" sz="1100" b="0" noProof="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buNone/>
            </a:pPr>
            <a:r>
              <a:rPr lang="en-US" sz="1200" noProof="0" dirty="0" err="1">
                <a:latin typeface="Lato" panose="020F0502020204030203" pitchFamily="34" charset="0"/>
                <a:ea typeface="Lato" panose="020F0502020204030203" pitchFamily="34" charset="0"/>
                <a:cs typeface="Lato" panose="020F0502020204030203" pitchFamily="34" charset="0"/>
              </a:rPr>
              <a:t>PriceDescription</a:t>
            </a:r>
            <a:r>
              <a:rPr lang="en-US" sz="1200" noProof="0" dirty="0">
                <a:latin typeface="Lato" panose="020F0502020204030203" pitchFamily="34" charset="0"/>
                <a:ea typeface="Lato" panose="020F0502020204030203" pitchFamily="34" charset="0"/>
                <a:cs typeface="Lato" panose="020F0502020204030203" pitchFamily="34" charset="0"/>
              </a:rPr>
              <a:t> </a:t>
            </a:r>
            <a:r>
              <a:rPr lang="en-US" sz="1600" noProof="0" dirty="0">
                <a:latin typeface="Lato" panose="020F0502020204030203" pitchFamily="34" charset="0"/>
                <a:ea typeface="Lato" panose="020F0502020204030203" pitchFamily="34" charset="0"/>
                <a:cs typeface="Lato" panose="020F0502020204030203" pitchFamily="34" charset="0"/>
              </a:rPr>
              <a:t>| </a:t>
            </a:r>
            <a:r>
              <a:rPr lang="en-US" sz="1200" noProof="0" dirty="0">
                <a:latin typeface="Lato" panose="020F0502020204030203" pitchFamily="34" charset="0"/>
                <a:ea typeface="Lato" panose="020F0502020204030203" pitchFamily="34" charset="0"/>
                <a:cs typeface="Lato" panose="020F0502020204030203" pitchFamily="34" charset="0"/>
              </a:rPr>
              <a:t>$245.00 (Unit Price)</a:t>
            </a:r>
            <a:endParaRPr lang="en-US" sz="1050" b="0" noProof="0" dirty="0">
              <a:latin typeface="Lato" panose="020F0502020204030203" pitchFamily="34" charset="0"/>
              <a:ea typeface="Lato" panose="020F0502020204030203" pitchFamily="34" charset="0"/>
              <a:cs typeface="Lato" panose="020F0502020204030203" pitchFamily="34" charset="0"/>
            </a:endParaRP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Sales Tax is additional</a:t>
            </a:r>
          </a:p>
          <a:p>
            <a:pPr>
              <a:lnSpc>
                <a:spcPct val="100000"/>
              </a:lnSpc>
            </a:pPr>
            <a:r>
              <a:rPr lang="en-US" sz="1050" b="0" noProof="0" dirty="0">
                <a:highlight>
                  <a:srgbClr val="EEB8AD"/>
                </a:highlight>
                <a:latin typeface="Lato" panose="020F0502020204030203" pitchFamily="34" charset="0"/>
                <a:ea typeface="Lato" panose="020F0502020204030203" pitchFamily="34" charset="0"/>
                <a:cs typeface="Lato" panose="020F0502020204030203" pitchFamily="34" charset="0"/>
              </a:rPr>
              <a:t>Hotel To Provide a Dedicated Spot for Staging Bikes and Trailer </a:t>
            </a:r>
          </a:p>
          <a:p>
            <a:pPr marL="0" indent="0">
              <a:lnSpc>
                <a:spcPct val="100000"/>
              </a:lnSpc>
              <a:buNone/>
            </a:pPr>
            <a:br>
              <a:rPr lang="en-US" sz="1050" noProof="0" dirty="0">
                <a:latin typeface="Lato" panose="020F0502020204030203" pitchFamily="34" charset="0"/>
                <a:ea typeface="Lato" panose="020F0502020204030203" pitchFamily="34" charset="0"/>
                <a:cs typeface="Lato" panose="020F0502020204030203" pitchFamily="34" charset="0"/>
              </a:rPr>
            </a:br>
            <a:r>
              <a:rPr lang="en-US" sz="1200" noProof="0" dirty="0">
                <a:latin typeface="Lato" panose="020F0502020204030203" pitchFamily="34" charset="0"/>
                <a:ea typeface="Lato" panose="020F0502020204030203" pitchFamily="34" charset="0"/>
                <a:cs typeface="Lato" panose="020F0502020204030203" pitchFamily="34" charset="0"/>
              </a:rPr>
              <a:t>Inclusions</a:t>
            </a:r>
            <a:r>
              <a:rPr lang="en-US" sz="1200" b="0" noProof="0" dirty="0">
                <a:latin typeface="Lato" panose="020F0502020204030203" pitchFamily="34" charset="0"/>
                <a:ea typeface="Lato" panose="020F0502020204030203" pitchFamily="34" charset="0"/>
                <a:cs typeface="Lato" panose="020F0502020204030203" pitchFamily="34" charset="0"/>
              </a:rPr>
              <a:t>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Professional Guide, Bicycle &amp; Helmet, Park Entrance Fees, all applicable gratuities &amp; COTC Event Staff </a:t>
            </a:r>
          </a:p>
          <a:p>
            <a:pPr marL="0" indent="0">
              <a:lnSpc>
                <a:spcPct val="100000"/>
              </a:lnSpc>
              <a:buNone/>
            </a:pPr>
            <a:br>
              <a:rPr lang="en-US" sz="1100" b="0" noProof="0" dirty="0">
                <a:latin typeface="Lato" panose="020F0502020204030203" pitchFamily="34" charset="0"/>
                <a:ea typeface="Lato" panose="020F0502020204030203" pitchFamily="34" charset="0"/>
                <a:cs typeface="Lato" panose="020F0502020204030203" pitchFamily="34" charset="0"/>
              </a:rPr>
            </a:br>
            <a:r>
              <a:rPr lang="en-US" sz="1200" noProof="0" dirty="0">
                <a:latin typeface="Lato" panose="020F0502020204030203" pitchFamily="34" charset="0"/>
                <a:ea typeface="Lato" panose="020F0502020204030203" pitchFamily="34" charset="0"/>
                <a:cs typeface="Lato" panose="020F0502020204030203" pitchFamily="34" charset="0"/>
              </a:rPr>
              <a:t>Noted</a:t>
            </a:r>
            <a:endParaRPr lang="en-US" sz="1100" noProof="0" dirty="0">
              <a:latin typeface="Lato" panose="020F0502020204030203" pitchFamily="34" charset="0"/>
              <a:ea typeface="Lato" panose="020F0502020204030203" pitchFamily="34" charset="0"/>
              <a:cs typeface="Lato" panose="020F0502020204030203" pitchFamily="34" charset="0"/>
            </a:endParaRP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Approx. 12-Minute Transfer From the Conrad FLL Beach Hotel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Ticket pre-purchase required. No tickets will be sold on the day of the activity.</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Tour meet-up spot: The Conrad hotel’s North Valet area, located on the north side of the property on </a:t>
            </a:r>
            <a:r>
              <a:rPr lang="en-US" sz="1050" b="0" noProof="0" dirty="0" err="1">
                <a:latin typeface="Lato" panose="020F0502020204030203" pitchFamily="34" charset="0"/>
                <a:ea typeface="Lato" panose="020F0502020204030203" pitchFamily="34" charset="0"/>
                <a:cs typeface="Lato" panose="020F0502020204030203" pitchFamily="34" charset="0"/>
              </a:rPr>
              <a:t>Terremare</a:t>
            </a:r>
            <a:r>
              <a:rPr lang="en-US" sz="1050" b="0" noProof="0" dirty="0">
                <a:latin typeface="Lato" panose="020F0502020204030203" pitchFamily="34" charset="0"/>
                <a:ea typeface="Lato" panose="020F0502020204030203" pitchFamily="34" charset="0"/>
                <a:cs typeface="Lato" panose="020F0502020204030203" pitchFamily="34" charset="0"/>
              </a:rPr>
              <a:t> Street and easily accessible from the main entrance of the hotel.</a:t>
            </a:r>
          </a:p>
          <a:p>
            <a:pPr>
              <a:lnSpc>
                <a:spcPct val="100000"/>
              </a:lnSpc>
            </a:pPr>
            <a:r>
              <a:rPr lang="en-US" sz="1050" b="0" u="sng" noProof="0" dirty="0">
                <a:highlight>
                  <a:srgbClr val="EEB8AD"/>
                </a:highlight>
                <a:latin typeface="Lato" panose="020F0502020204030203" pitchFamily="34" charset="0"/>
                <a:ea typeface="Lato" panose="020F0502020204030203" pitchFamily="34" charset="0"/>
                <a:cs typeface="Lato" panose="020F0502020204030203" pitchFamily="34" charset="0"/>
              </a:rPr>
              <a:t>Closed Toe Shoes Required</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Comfortable Casual Clothes, Closed Toed Shoes, Sunscreen, Sunglasses, and Hats Recommended </a:t>
            </a:r>
          </a:p>
          <a:p>
            <a:pPr marL="0" indent="0">
              <a:lnSpc>
                <a:spcPct val="100000"/>
              </a:lnSpc>
              <a:buNone/>
            </a:pPr>
            <a:endParaRPr lang="en-US" sz="1200" b="0" noProof="0" dirty="0">
              <a:latin typeface="Lato" panose="020F0502020204030203" pitchFamily="34" charset="0"/>
              <a:ea typeface="Lato" panose="020F0502020204030203" pitchFamily="34" charset="0"/>
              <a:cs typeface="Lato" panose="020F0502020204030203" pitchFamily="34" charset="0"/>
            </a:endParaRPr>
          </a:p>
        </p:txBody>
      </p:sp>
      <p:sp>
        <p:nvSpPr>
          <p:cNvPr id="10" name="Marcador de número de diapositiva 4">
            <a:extLst>
              <a:ext uri="{FF2B5EF4-FFF2-40B4-BE49-F238E27FC236}">
                <a16:creationId xmlns:a16="http://schemas.microsoft.com/office/drawing/2014/main" id="{221F692C-FD49-3F6B-556D-793C3369219F}"/>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6</a:t>
            </a:fld>
            <a:endParaRPr lang="en-US" sz="1430" b="1" noProof="0" dirty="0">
              <a:solidFill>
                <a:schemeClr val="bg1"/>
              </a:solidFill>
            </a:endParaRPr>
          </a:p>
        </p:txBody>
      </p:sp>
      <p:pic>
        <p:nvPicPr>
          <p:cNvPr id="24" name="Imagen 23">
            <a:extLst>
              <a:ext uri="{FF2B5EF4-FFF2-40B4-BE49-F238E27FC236}">
                <a16:creationId xmlns:a16="http://schemas.microsoft.com/office/drawing/2014/main" id="{D0EE9DE5-063C-CE45-DFB6-B56770BCCA40}"/>
              </a:ext>
            </a:extLst>
          </p:cNvPr>
          <p:cNvPicPr>
            <a:picLocks noChangeAspect="1"/>
          </p:cNvPicPr>
          <p:nvPr/>
        </p:nvPicPr>
        <p:blipFill>
          <a:blip r:embed="rId3"/>
          <a:srcRect l="2852" t="19062" r="2852" b="4142"/>
          <a:stretch>
            <a:fillRect/>
          </a:stretch>
        </p:blipFill>
        <p:spPr>
          <a:xfrm>
            <a:off x="4514250" y="650604"/>
            <a:ext cx="3083687" cy="4479402"/>
          </a:xfrm>
          <a:prstGeom prst="rect">
            <a:avLst/>
          </a:prstGeom>
        </p:spPr>
      </p:pic>
      <p:pic>
        <p:nvPicPr>
          <p:cNvPr id="29" name="Imagen 28">
            <a:extLst>
              <a:ext uri="{FF2B5EF4-FFF2-40B4-BE49-F238E27FC236}">
                <a16:creationId xmlns:a16="http://schemas.microsoft.com/office/drawing/2014/main" id="{A5B1D27A-806E-CF76-DF33-52AD03FB2E6B}"/>
              </a:ext>
            </a:extLst>
          </p:cNvPr>
          <p:cNvPicPr>
            <a:picLocks noChangeAspect="1"/>
          </p:cNvPicPr>
          <p:nvPr/>
        </p:nvPicPr>
        <p:blipFill>
          <a:blip r:embed="rId3"/>
          <a:srcRect l="2852" t="17000" r="2852" b="9576"/>
          <a:stretch>
            <a:fillRect/>
          </a:stretch>
        </p:blipFill>
        <p:spPr>
          <a:xfrm>
            <a:off x="4514250" y="5220182"/>
            <a:ext cx="3083687" cy="4282633"/>
          </a:xfrm>
          <a:prstGeom prst="rect">
            <a:avLst/>
          </a:prstGeom>
        </p:spPr>
      </p:pic>
    </p:spTree>
    <p:extLst>
      <p:ext uri="{BB962C8B-B14F-4D97-AF65-F5344CB8AC3E}">
        <p14:creationId xmlns:p14="http://schemas.microsoft.com/office/powerpoint/2010/main" val="3963668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a:extLst>
            <a:ext uri="{FF2B5EF4-FFF2-40B4-BE49-F238E27FC236}">
              <a16:creationId xmlns:a16="http://schemas.microsoft.com/office/drawing/2014/main" id="{60F729AA-8BAE-EF88-2DB8-3BA69C7B2BCE}"/>
            </a:ext>
          </a:extLst>
        </p:cNvPr>
        <p:cNvGrpSpPr/>
        <p:nvPr/>
      </p:nvGrpSpPr>
      <p:grpSpPr>
        <a:xfrm>
          <a:off x="0" y="0"/>
          <a:ext cx="0" cy="0"/>
          <a:chOff x="0" y="0"/>
          <a:chExt cx="0" cy="0"/>
        </a:xfrm>
      </p:grpSpPr>
      <p:sp>
        <p:nvSpPr>
          <p:cNvPr id="8" name="Marcador de contenido 5">
            <a:extLst>
              <a:ext uri="{FF2B5EF4-FFF2-40B4-BE49-F238E27FC236}">
                <a16:creationId xmlns:a16="http://schemas.microsoft.com/office/drawing/2014/main" id="{0849A2D8-A922-B14B-CDCF-579BE828177E}"/>
              </a:ext>
            </a:extLst>
          </p:cNvPr>
          <p:cNvSpPr txBox="1">
            <a:spLocks/>
          </p:cNvSpPr>
          <p:nvPr/>
        </p:nvSpPr>
        <p:spPr>
          <a:xfrm>
            <a:off x="497710" y="1095525"/>
            <a:ext cx="3692325" cy="7755136"/>
          </a:xfrm>
          <a:prstGeom prst="rect">
            <a:avLst/>
          </a:prstGeom>
        </p:spPr>
        <p:txBody>
          <a:bodyPr vert="horz" lIns="93406" tIns="46703" rIns="93406" bIns="46703" rtlCol="0">
            <a:noAutofit/>
          </a:bodyPr>
          <a:lstStyle>
            <a:lvl1pPr marL="193510" indent="-193510" algn="l" defTabSz="774040" rtl="0" eaLnBrk="1" latinLnBrk="0" hangingPunct="1">
              <a:lnSpc>
                <a:spcPct val="90000"/>
              </a:lnSpc>
              <a:spcBef>
                <a:spcPts val="847"/>
              </a:spcBef>
              <a:buFont typeface="Arial" panose="020B0604020202020204" pitchFamily="34" charset="0"/>
              <a:buChar char="•"/>
              <a:defRPr sz="2000" b="1" i="0" kern="1200">
                <a:solidFill>
                  <a:srgbClr val="4C113B"/>
                </a:solidFill>
                <a:latin typeface="Lato Semibold" panose="020F0502020204030203" pitchFamily="34" charset="0"/>
                <a:ea typeface="Lato Semibold" panose="020F0502020204030203" pitchFamily="34" charset="0"/>
                <a:cs typeface="Lato Semibold" panose="020F0502020204030203" pitchFamily="34" charset="0"/>
              </a:defRPr>
            </a:lvl1pPr>
            <a:lvl2pPr marL="580530" indent="-193510" algn="l" defTabSz="774040" rtl="0" eaLnBrk="1" latinLnBrk="0" hangingPunct="1">
              <a:lnSpc>
                <a:spcPct val="90000"/>
              </a:lnSpc>
              <a:spcBef>
                <a:spcPts val="423"/>
              </a:spcBef>
              <a:buFont typeface="Arial" panose="020B0604020202020204" pitchFamily="34" charset="0"/>
              <a:buChar char="•"/>
              <a:defRPr sz="2032" kern="1200">
                <a:solidFill>
                  <a:srgbClr val="4C113B"/>
                </a:solidFill>
                <a:latin typeface="Lato" panose="020F0502020204030203" pitchFamily="34" charset="0"/>
                <a:ea typeface="Lato" panose="020F0502020204030203" pitchFamily="34" charset="0"/>
                <a:cs typeface="Lato" panose="020F0502020204030203" pitchFamily="34" charset="0"/>
              </a:defRPr>
            </a:lvl2pPr>
            <a:lvl3pPr marL="967550" indent="-193510" algn="l" defTabSz="774040" rtl="0" eaLnBrk="1" latinLnBrk="0" hangingPunct="1">
              <a:lnSpc>
                <a:spcPct val="90000"/>
              </a:lnSpc>
              <a:spcBef>
                <a:spcPts val="423"/>
              </a:spcBef>
              <a:buFont typeface="Arial" panose="020B0604020202020204" pitchFamily="34" charset="0"/>
              <a:buChar char="•"/>
              <a:defRPr sz="1693" kern="1200">
                <a:solidFill>
                  <a:srgbClr val="4C113B"/>
                </a:solidFill>
                <a:latin typeface="Lato" panose="020F0502020204030203" pitchFamily="34" charset="0"/>
                <a:ea typeface="Lato" panose="020F0502020204030203" pitchFamily="34" charset="0"/>
                <a:cs typeface="Lato" panose="020F0502020204030203" pitchFamily="34" charset="0"/>
              </a:defRPr>
            </a:lvl3pPr>
            <a:lvl4pPr marL="135456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4pPr>
            <a:lvl5pPr marL="174158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5pPr>
            <a:lvl6pPr marL="212860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6pPr>
            <a:lvl7pPr marL="251562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7pPr>
            <a:lvl8pPr marL="290264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8pPr>
            <a:lvl9pPr marL="3289668"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9pPr>
          </a:lstStyle>
          <a:p>
            <a:pPr marL="0" indent="0">
              <a:buNone/>
            </a:pPr>
            <a:r>
              <a:rPr lang="en-US" sz="2400" noProof="0" dirty="0">
                <a:solidFill>
                  <a:srgbClr val="F37D35"/>
                </a:solidFill>
                <a:latin typeface="Lato Black" panose="020F0502020204030203" pitchFamily="34" charset="0"/>
                <a:ea typeface="Lato Black" panose="020F0502020204030203" pitchFamily="34" charset="0"/>
                <a:cs typeface="Lato Black" panose="020F0502020204030203" pitchFamily="34" charset="0"/>
              </a:rPr>
              <a:t>Mangrove Kayak </a:t>
            </a:r>
            <a:br>
              <a:rPr lang="en-US" sz="2400" noProof="0" dirty="0">
                <a:solidFill>
                  <a:srgbClr val="F37D35"/>
                </a:solidFill>
                <a:latin typeface="Lato Black" panose="020F0502020204030203" pitchFamily="34" charset="0"/>
                <a:ea typeface="Lato Black" panose="020F0502020204030203" pitchFamily="34" charset="0"/>
                <a:cs typeface="Lato Black" panose="020F0502020204030203" pitchFamily="34" charset="0"/>
              </a:rPr>
            </a:br>
            <a:r>
              <a:rPr lang="en-US" sz="2400" noProof="0" dirty="0">
                <a:solidFill>
                  <a:srgbClr val="F37D35"/>
                </a:solidFill>
                <a:latin typeface="Lato Black" panose="020F0502020204030203" pitchFamily="34" charset="0"/>
                <a:ea typeface="Lato Black" panose="020F0502020204030203" pitchFamily="34" charset="0"/>
                <a:cs typeface="Lato Black" panose="020F0502020204030203" pitchFamily="34" charset="0"/>
              </a:rPr>
              <a:t>Eco-Tour</a:t>
            </a:r>
          </a:p>
          <a:p>
            <a:pPr marL="0" indent="0">
              <a:buNone/>
            </a:pPr>
            <a:r>
              <a:rPr lang="en-US" sz="1600" noProof="0" dirty="0">
                <a:latin typeface="Lato" panose="020F0502020204030203" pitchFamily="34" charset="0"/>
                <a:ea typeface="Lato" panose="020F0502020204030203" pitchFamily="34" charset="0"/>
                <a:cs typeface="Lato" panose="020F0502020204030203" pitchFamily="34" charset="0"/>
              </a:rPr>
              <a:t>Friday, December 4 | 2:00–5:00 PM</a:t>
            </a:r>
          </a:p>
          <a:p>
            <a:pPr marL="0" indent="0">
              <a:buNone/>
            </a:pPr>
            <a:r>
              <a:rPr lang="en-US" sz="1300" b="0" i="1" noProof="0" dirty="0">
                <a:latin typeface="Lato" panose="020F0502020204030203" pitchFamily="34" charset="0"/>
                <a:ea typeface="Lato" panose="020F0502020204030203" pitchFamily="34" charset="0"/>
                <a:cs typeface="Lato" panose="020F0502020204030203" pitchFamily="34" charset="0"/>
              </a:rPr>
              <a:t>2 Hour Tour </a:t>
            </a:r>
          </a:p>
          <a:p>
            <a:pPr marL="0" indent="0">
              <a:lnSpc>
                <a:spcPct val="100000"/>
              </a:lnSpc>
              <a:buNone/>
            </a:pPr>
            <a:r>
              <a:rPr lang="en-US" sz="1100" b="0" noProof="0" dirty="0">
                <a:latin typeface="Lato" panose="020F0502020204030203" pitchFamily="34" charset="0"/>
                <a:ea typeface="Lato" panose="020F0502020204030203" pitchFamily="34" charset="0"/>
                <a:cs typeface="Lato" panose="020F0502020204030203" pitchFamily="34" charset="0"/>
              </a:rPr>
              <a:t>Paddle </a:t>
            </a:r>
            <a:r>
              <a:rPr lang="en-US" sz="1100" noProof="0" dirty="0">
                <a:latin typeface="Lato" panose="020F0502020204030203" pitchFamily="34" charset="0"/>
                <a:ea typeface="Lato" panose="020F0502020204030203" pitchFamily="34" charset="0"/>
                <a:cs typeface="Lato" panose="020F0502020204030203" pitchFamily="34" charset="0"/>
              </a:rPr>
              <a:t>through South Florida’s largest </a:t>
            </a:r>
            <a:r>
              <a:rPr lang="en-US" sz="1100" b="0" noProof="0" dirty="0">
                <a:latin typeface="Lato" panose="020F0502020204030203" pitchFamily="34" charset="0"/>
                <a:ea typeface="Lato" panose="020F0502020204030203" pitchFamily="34" charset="0"/>
                <a:cs typeface="Lato" panose="020F0502020204030203" pitchFamily="34" charset="0"/>
              </a:rPr>
              <a:t>mangrove forest on this guided eco-adventure, led by a naturalist who brings the mangal ecosystem to life. </a:t>
            </a:r>
          </a:p>
          <a:p>
            <a:pPr marL="0" indent="0">
              <a:lnSpc>
                <a:spcPct val="100000"/>
              </a:lnSpc>
              <a:buNone/>
            </a:pPr>
            <a:r>
              <a:rPr lang="en-US" sz="1100" b="0" noProof="0" dirty="0">
                <a:latin typeface="Lato" panose="020F0502020204030203" pitchFamily="34" charset="0"/>
                <a:ea typeface="Lato" panose="020F0502020204030203" pitchFamily="34" charset="0"/>
                <a:cs typeface="Lato" panose="020F0502020204030203" pitchFamily="34" charset="0"/>
              </a:rPr>
              <a:t>As </a:t>
            </a:r>
            <a:r>
              <a:rPr lang="en-US" sz="1100" noProof="0" dirty="0">
                <a:latin typeface="Lato" panose="020F0502020204030203" pitchFamily="34" charset="0"/>
                <a:ea typeface="Lato" panose="020F0502020204030203" pitchFamily="34" charset="0"/>
                <a:cs typeface="Lato" panose="020F0502020204030203" pitchFamily="34" charset="0"/>
              </a:rPr>
              <a:t>you glide beneath a lush canopy </a:t>
            </a:r>
            <a:r>
              <a:rPr lang="en-US" sz="1100" b="0" noProof="0" dirty="0">
                <a:latin typeface="Lato" panose="020F0502020204030203" pitchFamily="34" charset="0"/>
                <a:ea typeface="Lato" panose="020F0502020204030203" pitchFamily="34" charset="0"/>
                <a:cs typeface="Lato" panose="020F0502020204030203" pitchFamily="34" charset="0"/>
              </a:rPr>
              <a:t>of prop roots and filtered sunlight, you’ll learn about the mangroves' unique saltwater adaptations, their role in storm protection, and the diverse wildlife that calls this habitat home.</a:t>
            </a:r>
          </a:p>
          <a:p>
            <a:pPr marL="0" indent="0">
              <a:lnSpc>
                <a:spcPct val="100000"/>
              </a:lnSpc>
              <a:buNone/>
            </a:pPr>
            <a:r>
              <a:rPr lang="en-US" sz="1100" b="0" noProof="0" dirty="0">
                <a:latin typeface="Lato" panose="020F0502020204030203" pitchFamily="34" charset="0"/>
                <a:ea typeface="Lato" panose="020F0502020204030203" pitchFamily="34" charset="0"/>
                <a:cs typeface="Lato" panose="020F0502020204030203" pitchFamily="34" charset="0"/>
              </a:rPr>
              <a:t> It’s a serene, educational, and</a:t>
            </a:r>
            <a:r>
              <a:rPr lang="en-US" sz="1100" noProof="0" dirty="0">
                <a:latin typeface="Lato" panose="020F0502020204030203" pitchFamily="34" charset="0"/>
                <a:ea typeface="Lato" panose="020F0502020204030203" pitchFamily="34" charset="0"/>
                <a:cs typeface="Lato" panose="020F0502020204030203" pitchFamily="34" charset="0"/>
              </a:rPr>
              <a:t> immersive experience perfect for nature lovers </a:t>
            </a:r>
            <a:r>
              <a:rPr lang="en-US" sz="1100" b="0" noProof="0" dirty="0">
                <a:latin typeface="Lato" panose="020F0502020204030203" pitchFamily="34" charset="0"/>
                <a:ea typeface="Lato" panose="020F0502020204030203" pitchFamily="34" charset="0"/>
                <a:cs typeface="Lato" panose="020F0502020204030203" pitchFamily="34" charset="0"/>
              </a:rPr>
              <a:t>and curious explorers alike. </a:t>
            </a:r>
          </a:p>
          <a:p>
            <a:pPr marL="0" indent="0">
              <a:lnSpc>
                <a:spcPct val="100000"/>
              </a:lnSpc>
              <a:buNone/>
            </a:pPr>
            <a:endParaRPr lang="en-US" sz="1100" b="0" noProof="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buNone/>
            </a:pPr>
            <a:r>
              <a:rPr lang="en-US" sz="1200" noProof="0" dirty="0" err="1">
                <a:latin typeface="Lato" panose="020F0502020204030203" pitchFamily="34" charset="0"/>
                <a:ea typeface="Lato" panose="020F0502020204030203" pitchFamily="34" charset="0"/>
                <a:cs typeface="Lato" panose="020F0502020204030203" pitchFamily="34" charset="0"/>
              </a:rPr>
              <a:t>PriceDescription</a:t>
            </a:r>
            <a:r>
              <a:rPr lang="en-US" sz="1200" noProof="0" dirty="0">
                <a:latin typeface="Lato" panose="020F0502020204030203" pitchFamily="34" charset="0"/>
                <a:ea typeface="Lato" panose="020F0502020204030203" pitchFamily="34" charset="0"/>
                <a:cs typeface="Lato" panose="020F0502020204030203" pitchFamily="34" charset="0"/>
              </a:rPr>
              <a:t> </a:t>
            </a:r>
            <a:r>
              <a:rPr lang="en-US" sz="1600" noProof="0" dirty="0">
                <a:latin typeface="Lato" panose="020F0502020204030203" pitchFamily="34" charset="0"/>
                <a:ea typeface="Lato" panose="020F0502020204030203" pitchFamily="34" charset="0"/>
                <a:cs typeface="Lato" panose="020F0502020204030203" pitchFamily="34" charset="0"/>
              </a:rPr>
              <a:t>| </a:t>
            </a:r>
            <a:r>
              <a:rPr lang="en-US" sz="1200" noProof="0" dirty="0">
                <a:latin typeface="Lato" panose="020F0502020204030203" pitchFamily="34" charset="0"/>
                <a:ea typeface="Lato" panose="020F0502020204030203" pitchFamily="34" charset="0"/>
                <a:cs typeface="Lato" panose="020F0502020204030203" pitchFamily="34" charset="0"/>
              </a:rPr>
              <a:t>$325.00 (Unit Price)</a:t>
            </a:r>
            <a:endParaRPr lang="en-US" sz="1050" b="0" noProof="0" dirty="0">
              <a:latin typeface="Lato" panose="020F0502020204030203" pitchFamily="34" charset="0"/>
              <a:ea typeface="Lato" panose="020F0502020204030203" pitchFamily="34" charset="0"/>
              <a:cs typeface="Lato" panose="020F0502020204030203" pitchFamily="34" charset="0"/>
            </a:endParaRP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Sales Tax is additional</a:t>
            </a:r>
          </a:p>
          <a:p>
            <a:pPr marL="0" indent="0">
              <a:lnSpc>
                <a:spcPct val="100000"/>
              </a:lnSpc>
              <a:buNone/>
            </a:pPr>
            <a:br>
              <a:rPr lang="en-US" sz="1050" noProof="0" dirty="0">
                <a:latin typeface="Lato" panose="020F0502020204030203" pitchFamily="34" charset="0"/>
                <a:ea typeface="Lato" panose="020F0502020204030203" pitchFamily="34" charset="0"/>
                <a:cs typeface="Lato" panose="020F0502020204030203" pitchFamily="34" charset="0"/>
              </a:rPr>
            </a:br>
            <a:r>
              <a:rPr lang="en-US" sz="1200" noProof="0" dirty="0">
                <a:latin typeface="Lato" panose="020F0502020204030203" pitchFamily="34" charset="0"/>
                <a:ea typeface="Lato" panose="020F0502020204030203" pitchFamily="34" charset="0"/>
                <a:cs typeface="Lato" panose="020F0502020204030203" pitchFamily="34" charset="0"/>
              </a:rPr>
              <a:t>Inclusions</a:t>
            </a:r>
            <a:r>
              <a:rPr lang="en-US" sz="1200" b="0" noProof="0" dirty="0">
                <a:latin typeface="Lato" panose="020F0502020204030203" pitchFamily="34" charset="0"/>
                <a:ea typeface="Lato" panose="020F0502020204030203" pitchFamily="34" charset="0"/>
                <a:cs typeface="Lato" panose="020F0502020204030203" pitchFamily="34" charset="0"/>
              </a:rPr>
              <a:t>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Roundtrip Transportation, Park Entrance Fees, Double Kayak Rental Fee, Paddle, PDF, Naturalist guided Tour, all applicable gratuities &amp; COTC Event Staff </a:t>
            </a:r>
          </a:p>
          <a:p>
            <a:pPr marL="0" indent="0">
              <a:lnSpc>
                <a:spcPct val="100000"/>
              </a:lnSpc>
              <a:buNone/>
            </a:pPr>
            <a:br>
              <a:rPr lang="en-US" sz="1100" b="0" noProof="0" dirty="0">
                <a:latin typeface="Lato" panose="020F0502020204030203" pitchFamily="34" charset="0"/>
                <a:ea typeface="Lato" panose="020F0502020204030203" pitchFamily="34" charset="0"/>
                <a:cs typeface="Lato" panose="020F0502020204030203" pitchFamily="34" charset="0"/>
              </a:rPr>
            </a:br>
            <a:r>
              <a:rPr lang="en-US" sz="1200" noProof="0" dirty="0">
                <a:latin typeface="Lato" panose="020F0502020204030203" pitchFamily="34" charset="0"/>
                <a:ea typeface="Lato" panose="020F0502020204030203" pitchFamily="34" charset="0"/>
                <a:cs typeface="Lato" panose="020F0502020204030203" pitchFamily="34" charset="0"/>
              </a:rPr>
              <a:t>Noted</a:t>
            </a:r>
            <a:endParaRPr lang="en-US" sz="1100" noProof="0" dirty="0">
              <a:latin typeface="Lato" panose="020F0502020204030203" pitchFamily="34" charset="0"/>
              <a:ea typeface="Lato" panose="020F0502020204030203" pitchFamily="34" charset="0"/>
              <a:cs typeface="Lato" panose="020F0502020204030203" pitchFamily="34" charset="0"/>
            </a:endParaRP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Approx. 25-Minute Transfer From the Conrad FLL Beach Hotel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Pending Availability, Double Kayaks Only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Guests To Sign Waiver • Guests To Bring Towels From Hotel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Guests May Get Wet; Change of Clothes or Bathing Suit Is Recommended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Comfortable Clothes, Closed Toe Shoes, Sunscreen, Sunglasses and Hats Recommended </a:t>
            </a:r>
          </a:p>
          <a:p>
            <a:pPr marL="0" indent="0">
              <a:lnSpc>
                <a:spcPct val="100000"/>
              </a:lnSpc>
              <a:buNone/>
            </a:pPr>
            <a:endParaRPr lang="en-US" sz="1200" b="0" noProof="0" dirty="0">
              <a:latin typeface="Lato" panose="020F0502020204030203" pitchFamily="34" charset="0"/>
              <a:ea typeface="Lato" panose="020F0502020204030203" pitchFamily="34" charset="0"/>
              <a:cs typeface="Lato" panose="020F0502020204030203" pitchFamily="34" charset="0"/>
            </a:endParaRPr>
          </a:p>
        </p:txBody>
      </p:sp>
      <p:sp>
        <p:nvSpPr>
          <p:cNvPr id="10" name="Marcador de número de diapositiva 4">
            <a:extLst>
              <a:ext uri="{FF2B5EF4-FFF2-40B4-BE49-F238E27FC236}">
                <a16:creationId xmlns:a16="http://schemas.microsoft.com/office/drawing/2014/main" id="{9AF56A31-52BB-AC20-95A7-BE4B32DF34AC}"/>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7</a:t>
            </a:fld>
            <a:endParaRPr lang="en-US" sz="1430" b="1" noProof="0" dirty="0">
              <a:solidFill>
                <a:schemeClr val="bg1"/>
              </a:solidFill>
            </a:endParaRPr>
          </a:p>
        </p:txBody>
      </p:sp>
      <p:pic>
        <p:nvPicPr>
          <p:cNvPr id="24" name="Imagen 23">
            <a:extLst>
              <a:ext uri="{FF2B5EF4-FFF2-40B4-BE49-F238E27FC236}">
                <a16:creationId xmlns:a16="http://schemas.microsoft.com/office/drawing/2014/main" id="{B790D67F-7420-2551-1343-632461A04FF4}"/>
              </a:ext>
            </a:extLst>
          </p:cNvPr>
          <p:cNvPicPr>
            <a:picLocks noChangeAspect="1"/>
          </p:cNvPicPr>
          <p:nvPr/>
        </p:nvPicPr>
        <p:blipFill>
          <a:blip r:embed="rId3"/>
          <a:srcRect l="2852" t="19062" r="2852" b="4142"/>
          <a:stretch>
            <a:fillRect/>
          </a:stretch>
        </p:blipFill>
        <p:spPr>
          <a:xfrm>
            <a:off x="4514250" y="650604"/>
            <a:ext cx="3083687" cy="4479402"/>
          </a:xfrm>
          <a:prstGeom prst="rect">
            <a:avLst/>
          </a:prstGeom>
        </p:spPr>
      </p:pic>
      <p:pic>
        <p:nvPicPr>
          <p:cNvPr id="29" name="Imagen 28">
            <a:extLst>
              <a:ext uri="{FF2B5EF4-FFF2-40B4-BE49-F238E27FC236}">
                <a16:creationId xmlns:a16="http://schemas.microsoft.com/office/drawing/2014/main" id="{1ADF33AB-C516-6683-CBD1-D82C30ED5F51}"/>
              </a:ext>
            </a:extLst>
          </p:cNvPr>
          <p:cNvPicPr>
            <a:picLocks noChangeAspect="1"/>
          </p:cNvPicPr>
          <p:nvPr/>
        </p:nvPicPr>
        <p:blipFill>
          <a:blip r:embed="rId3"/>
          <a:srcRect l="2852" t="17000" r="2852" b="9576"/>
          <a:stretch>
            <a:fillRect/>
          </a:stretch>
        </p:blipFill>
        <p:spPr>
          <a:xfrm>
            <a:off x="4514250" y="5220182"/>
            <a:ext cx="3083687" cy="4282633"/>
          </a:xfrm>
          <a:prstGeom prst="rect">
            <a:avLst/>
          </a:prstGeom>
        </p:spPr>
      </p:pic>
    </p:spTree>
    <p:extLst>
      <p:ext uri="{BB962C8B-B14F-4D97-AF65-F5344CB8AC3E}">
        <p14:creationId xmlns:p14="http://schemas.microsoft.com/office/powerpoint/2010/main" val="4106034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a:extLst>
            <a:ext uri="{FF2B5EF4-FFF2-40B4-BE49-F238E27FC236}">
              <a16:creationId xmlns:a16="http://schemas.microsoft.com/office/drawing/2014/main" id="{174498DF-1509-6EC6-A614-9EE78D26FB1B}"/>
            </a:ext>
          </a:extLst>
        </p:cNvPr>
        <p:cNvGrpSpPr/>
        <p:nvPr/>
      </p:nvGrpSpPr>
      <p:grpSpPr>
        <a:xfrm>
          <a:off x="0" y="0"/>
          <a:ext cx="0" cy="0"/>
          <a:chOff x="0" y="0"/>
          <a:chExt cx="0" cy="0"/>
        </a:xfrm>
      </p:grpSpPr>
      <p:sp>
        <p:nvSpPr>
          <p:cNvPr id="8" name="Marcador de contenido 5">
            <a:extLst>
              <a:ext uri="{FF2B5EF4-FFF2-40B4-BE49-F238E27FC236}">
                <a16:creationId xmlns:a16="http://schemas.microsoft.com/office/drawing/2014/main" id="{B4D07546-BFCF-F556-BE7A-6D75B7E6DC42}"/>
              </a:ext>
            </a:extLst>
          </p:cNvPr>
          <p:cNvSpPr txBox="1">
            <a:spLocks/>
          </p:cNvSpPr>
          <p:nvPr/>
        </p:nvSpPr>
        <p:spPr>
          <a:xfrm>
            <a:off x="497710" y="1095525"/>
            <a:ext cx="3692325" cy="7755136"/>
          </a:xfrm>
          <a:prstGeom prst="rect">
            <a:avLst/>
          </a:prstGeom>
        </p:spPr>
        <p:txBody>
          <a:bodyPr vert="horz" lIns="93406" tIns="46703" rIns="93406" bIns="46703" rtlCol="0">
            <a:noAutofit/>
          </a:bodyPr>
          <a:lstStyle>
            <a:lvl1pPr marL="193510" indent="-193510" algn="l" defTabSz="774040" rtl="0" eaLnBrk="1" latinLnBrk="0" hangingPunct="1">
              <a:lnSpc>
                <a:spcPct val="90000"/>
              </a:lnSpc>
              <a:spcBef>
                <a:spcPts val="847"/>
              </a:spcBef>
              <a:buFont typeface="Arial" panose="020B0604020202020204" pitchFamily="34" charset="0"/>
              <a:buChar char="•"/>
              <a:defRPr sz="2000" b="1" i="0" kern="1200">
                <a:solidFill>
                  <a:srgbClr val="4C113B"/>
                </a:solidFill>
                <a:latin typeface="Lato Semibold" panose="020F0502020204030203" pitchFamily="34" charset="0"/>
                <a:ea typeface="Lato Semibold" panose="020F0502020204030203" pitchFamily="34" charset="0"/>
                <a:cs typeface="Lato Semibold" panose="020F0502020204030203" pitchFamily="34" charset="0"/>
              </a:defRPr>
            </a:lvl1pPr>
            <a:lvl2pPr marL="580530" indent="-193510" algn="l" defTabSz="774040" rtl="0" eaLnBrk="1" latinLnBrk="0" hangingPunct="1">
              <a:lnSpc>
                <a:spcPct val="90000"/>
              </a:lnSpc>
              <a:spcBef>
                <a:spcPts val="423"/>
              </a:spcBef>
              <a:buFont typeface="Arial" panose="020B0604020202020204" pitchFamily="34" charset="0"/>
              <a:buChar char="•"/>
              <a:defRPr sz="2032" kern="1200">
                <a:solidFill>
                  <a:srgbClr val="4C113B"/>
                </a:solidFill>
                <a:latin typeface="Lato" panose="020F0502020204030203" pitchFamily="34" charset="0"/>
                <a:ea typeface="Lato" panose="020F0502020204030203" pitchFamily="34" charset="0"/>
                <a:cs typeface="Lato" panose="020F0502020204030203" pitchFamily="34" charset="0"/>
              </a:defRPr>
            </a:lvl2pPr>
            <a:lvl3pPr marL="967550" indent="-193510" algn="l" defTabSz="774040" rtl="0" eaLnBrk="1" latinLnBrk="0" hangingPunct="1">
              <a:lnSpc>
                <a:spcPct val="90000"/>
              </a:lnSpc>
              <a:spcBef>
                <a:spcPts val="423"/>
              </a:spcBef>
              <a:buFont typeface="Arial" panose="020B0604020202020204" pitchFamily="34" charset="0"/>
              <a:buChar char="•"/>
              <a:defRPr sz="1693" kern="1200">
                <a:solidFill>
                  <a:srgbClr val="4C113B"/>
                </a:solidFill>
                <a:latin typeface="Lato" panose="020F0502020204030203" pitchFamily="34" charset="0"/>
                <a:ea typeface="Lato" panose="020F0502020204030203" pitchFamily="34" charset="0"/>
                <a:cs typeface="Lato" panose="020F0502020204030203" pitchFamily="34" charset="0"/>
              </a:defRPr>
            </a:lvl3pPr>
            <a:lvl4pPr marL="135456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4pPr>
            <a:lvl5pPr marL="174158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5pPr>
            <a:lvl6pPr marL="212860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6pPr>
            <a:lvl7pPr marL="251562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7pPr>
            <a:lvl8pPr marL="290264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8pPr>
            <a:lvl9pPr marL="3289668"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9pPr>
          </a:lstStyle>
          <a:p>
            <a:pPr marL="0" indent="0">
              <a:buNone/>
            </a:pPr>
            <a:r>
              <a:rPr lang="en-US" sz="2400" noProof="0" dirty="0">
                <a:solidFill>
                  <a:srgbClr val="F37D35"/>
                </a:solidFill>
                <a:latin typeface="Lato Black" panose="020F0502020204030203" pitchFamily="34" charset="0"/>
                <a:ea typeface="Lato Black" panose="020F0502020204030203" pitchFamily="34" charset="0"/>
                <a:cs typeface="Lato Black" panose="020F0502020204030203" pitchFamily="34" charset="0"/>
              </a:rPr>
              <a:t>Sawgrass Mills Shopping Experience</a:t>
            </a:r>
            <a:br>
              <a:rPr lang="en-US" sz="2400" noProof="0" dirty="0">
                <a:solidFill>
                  <a:srgbClr val="F37D35"/>
                </a:solidFill>
                <a:latin typeface="Lato Black" panose="020F0502020204030203" pitchFamily="34" charset="0"/>
                <a:ea typeface="Lato Black" panose="020F0502020204030203" pitchFamily="34" charset="0"/>
                <a:cs typeface="Lato Black" panose="020F0502020204030203" pitchFamily="34" charset="0"/>
              </a:rPr>
            </a:br>
            <a:r>
              <a:rPr lang="en-US" sz="1600" noProof="0" dirty="0">
                <a:latin typeface="Lato" panose="020F0502020204030203" pitchFamily="34" charset="0"/>
                <a:ea typeface="Lato" panose="020F0502020204030203" pitchFamily="34" charset="0"/>
                <a:cs typeface="Lato" panose="020F0502020204030203" pitchFamily="34" charset="0"/>
              </a:rPr>
              <a:t>Friday, December 4 | 1:00–5:30 PM</a:t>
            </a:r>
          </a:p>
          <a:p>
            <a:pPr marL="0" indent="0">
              <a:buNone/>
            </a:pPr>
            <a:r>
              <a:rPr lang="en-US" sz="1300" b="0" i="1" noProof="0" dirty="0">
                <a:latin typeface="Lato" panose="020F0502020204030203" pitchFamily="34" charset="0"/>
                <a:ea typeface="Lato" panose="020F0502020204030203" pitchFamily="34" charset="0"/>
                <a:cs typeface="Lato" panose="020F0502020204030203" pitchFamily="34" charset="0"/>
              </a:rPr>
              <a:t>3 Hour Experience </a:t>
            </a:r>
          </a:p>
          <a:p>
            <a:pPr marL="0" indent="0">
              <a:lnSpc>
                <a:spcPct val="100000"/>
              </a:lnSpc>
              <a:buNone/>
            </a:pPr>
            <a:r>
              <a:rPr lang="en-US" sz="1100" b="0" noProof="0" dirty="0">
                <a:latin typeface="Lato" panose="020F0502020204030203" pitchFamily="34" charset="0"/>
                <a:ea typeface="Lato" panose="020F0502020204030203" pitchFamily="34" charset="0"/>
                <a:cs typeface="Lato" panose="020F0502020204030203" pitchFamily="34" charset="0"/>
              </a:rPr>
              <a:t>With over </a:t>
            </a:r>
            <a:r>
              <a:rPr lang="en-US" sz="1100" noProof="0" dirty="0">
                <a:latin typeface="Lato" panose="020F0502020204030203" pitchFamily="34" charset="0"/>
                <a:ea typeface="Lato" panose="020F0502020204030203" pitchFamily="34" charset="0"/>
                <a:cs typeface="Lato" panose="020F0502020204030203" pitchFamily="34" charset="0"/>
              </a:rPr>
              <a:t>350 designer outlets</a:t>
            </a:r>
            <a:r>
              <a:rPr lang="en-US" sz="1100" b="0" noProof="0" dirty="0">
                <a:latin typeface="Lato" panose="020F0502020204030203" pitchFamily="34" charset="0"/>
                <a:ea typeface="Lato" panose="020F0502020204030203" pitchFamily="34" charset="0"/>
                <a:cs typeface="Lato" panose="020F0502020204030203" pitchFamily="34" charset="0"/>
              </a:rPr>
              <a:t>, specialty stores, and value retailers, Sawgrass Mills offers the ultimate shopping destination for groups seeking variety, flexibility, and brand-name access all in one place. </a:t>
            </a:r>
          </a:p>
          <a:p>
            <a:pPr marL="0" indent="0">
              <a:lnSpc>
                <a:spcPct val="100000"/>
              </a:lnSpc>
              <a:buNone/>
            </a:pPr>
            <a:r>
              <a:rPr lang="en-US" sz="1100" b="0" noProof="0" dirty="0">
                <a:latin typeface="Lato" panose="020F0502020204030203" pitchFamily="34" charset="0"/>
                <a:ea typeface="Lato" panose="020F0502020204030203" pitchFamily="34" charset="0"/>
                <a:cs typeface="Lato" panose="020F0502020204030203" pitchFamily="34" charset="0"/>
              </a:rPr>
              <a:t>Guests can explore exclusive outlets like Prada, Burberry, and Tory Burch, enjoy free time to </a:t>
            </a:r>
            <a:r>
              <a:rPr lang="en-US" sz="1100" noProof="0" dirty="0">
                <a:latin typeface="Lato" panose="020F0502020204030203" pitchFamily="34" charset="0"/>
                <a:ea typeface="Lato" panose="020F0502020204030203" pitchFamily="34" charset="0"/>
                <a:cs typeface="Lato" panose="020F0502020204030203" pitchFamily="34" charset="0"/>
              </a:rPr>
              <a:t>browse and dine</a:t>
            </a:r>
            <a:r>
              <a:rPr lang="en-US" sz="1100" b="0" noProof="0" dirty="0">
                <a:latin typeface="Lato" panose="020F0502020204030203" pitchFamily="34" charset="0"/>
                <a:ea typeface="Lato" panose="020F0502020204030203" pitchFamily="34" charset="0"/>
                <a:cs typeface="Lato" panose="020F0502020204030203" pitchFamily="34" charset="0"/>
              </a:rPr>
              <a:t>, with the </a:t>
            </a:r>
            <a:r>
              <a:rPr lang="en-US" sz="1100" b="0" i="1" noProof="0" dirty="0">
                <a:latin typeface="Lato" panose="020F0502020204030203" pitchFamily="34" charset="0"/>
                <a:ea typeface="Lato" panose="020F0502020204030203" pitchFamily="34" charset="0"/>
                <a:cs typeface="Lato" panose="020F0502020204030203" pitchFamily="34" charset="0"/>
              </a:rPr>
              <a:t>*option to receive pre-purchased gift cards as part of the experience. </a:t>
            </a:r>
          </a:p>
          <a:p>
            <a:pPr marL="0" indent="0">
              <a:lnSpc>
                <a:spcPct val="100000"/>
              </a:lnSpc>
              <a:buNone/>
            </a:pPr>
            <a:r>
              <a:rPr lang="en-US" sz="1100" noProof="0" dirty="0">
                <a:latin typeface="Lato" panose="020F0502020204030203" pitchFamily="34" charset="0"/>
                <a:ea typeface="Lato" panose="020F0502020204030203" pitchFamily="34" charset="0"/>
                <a:cs typeface="Lato" panose="020F0502020204030203" pitchFamily="34" charset="0"/>
              </a:rPr>
              <a:t>This 3.5-hour excursion is ideal for incentives, free afternoons, or program downtime</a:t>
            </a:r>
            <a:r>
              <a:rPr lang="en-US" sz="1100" b="0" noProof="0" dirty="0">
                <a:latin typeface="Lato" panose="020F0502020204030203" pitchFamily="34" charset="0"/>
                <a:ea typeface="Lato" panose="020F0502020204030203" pitchFamily="34" charset="0"/>
                <a:cs typeface="Lato" panose="020F0502020204030203" pitchFamily="34" charset="0"/>
              </a:rPr>
              <a:t>, blending convenience and style at one of the largest outlet shopping centers in the world. </a:t>
            </a:r>
          </a:p>
          <a:p>
            <a:pPr marL="0" indent="0">
              <a:lnSpc>
                <a:spcPct val="100000"/>
              </a:lnSpc>
              <a:buNone/>
            </a:pPr>
            <a:endParaRPr lang="en-US" sz="1100" b="0" noProof="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buNone/>
            </a:pPr>
            <a:r>
              <a:rPr lang="en-US" sz="1200" noProof="0" dirty="0" err="1">
                <a:latin typeface="Lato" panose="020F0502020204030203" pitchFamily="34" charset="0"/>
                <a:ea typeface="Lato" panose="020F0502020204030203" pitchFamily="34" charset="0"/>
                <a:cs typeface="Lato" panose="020F0502020204030203" pitchFamily="34" charset="0"/>
              </a:rPr>
              <a:t>PriceDescription</a:t>
            </a:r>
            <a:r>
              <a:rPr lang="en-US" sz="1200" noProof="0" dirty="0">
                <a:latin typeface="Lato" panose="020F0502020204030203" pitchFamily="34" charset="0"/>
                <a:ea typeface="Lato" panose="020F0502020204030203" pitchFamily="34" charset="0"/>
                <a:cs typeface="Lato" panose="020F0502020204030203" pitchFamily="34" charset="0"/>
              </a:rPr>
              <a:t> </a:t>
            </a:r>
            <a:r>
              <a:rPr lang="en-US" sz="1600" noProof="0" dirty="0">
                <a:latin typeface="Lato" panose="020F0502020204030203" pitchFamily="34" charset="0"/>
                <a:ea typeface="Lato" panose="020F0502020204030203" pitchFamily="34" charset="0"/>
                <a:cs typeface="Lato" panose="020F0502020204030203" pitchFamily="34" charset="0"/>
              </a:rPr>
              <a:t>| </a:t>
            </a:r>
            <a:r>
              <a:rPr lang="en-US" sz="1200" noProof="0" dirty="0">
                <a:latin typeface="Lato" panose="020F0502020204030203" pitchFamily="34" charset="0"/>
                <a:ea typeface="Lato" panose="020F0502020204030203" pitchFamily="34" charset="0"/>
                <a:cs typeface="Lato" panose="020F0502020204030203" pitchFamily="34" charset="0"/>
              </a:rPr>
              <a:t>$2,000.00 (Unit Price)</a:t>
            </a:r>
            <a:endParaRPr lang="en-US" sz="1050" b="0" noProof="0" dirty="0">
              <a:latin typeface="Lato" panose="020F0502020204030203" pitchFamily="34" charset="0"/>
              <a:ea typeface="Lato" panose="020F0502020204030203" pitchFamily="34" charset="0"/>
              <a:cs typeface="Lato" panose="020F0502020204030203" pitchFamily="34" charset="0"/>
            </a:endParaRP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Sales Tax is additional</a:t>
            </a:r>
          </a:p>
          <a:p>
            <a:pPr>
              <a:lnSpc>
                <a:spcPct val="100000"/>
              </a:lnSpc>
            </a:pPr>
            <a:r>
              <a:rPr lang="en-US" sz="1050" i="1" noProof="0" dirty="0">
                <a:highlight>
                  <a:srgbClr val="EEB8AD"/>
                </a:highlight>
                <a:latin typeface="Lato" panose="020F0502020204030203" pitchFamily="34" charset="0"/>
                <a:ea typeface="Lato" panose="020F0502020204030203" pitchFamily="34" charset="0"/>
                <a:cs typeface="Lato" panose="020F0502020204030203" pitchFamily="34" charset="0"/>
              </a:rPr>
              <a:t>*Price Is Based on Transportation Including Staff — Approx. 45 Minute Transfer </a:t>
            </a:r>
          </a:p>
          <a:p>
            <a:pPr marL="0" indent="0">
              <a:lnSpc>
                <a:spcPct val="100000"/>
              </a:lnSpc>
              <a:buNone/>
            </a:pPr>
            <a:br>
              <a:rPr lang="en-US" sz="1050" noProof="0" dirty="0">
                <a:latin typeface="Lato" panose="020F0502020204030203" pitchFamily="34" charset="0"/>
                <a:ea typeface="Lato" panose="020F0502020204030203" pitchFamily="34" charset="0"/>
                <a:cs typeface="Lato" panose="020F0502020204030203" pitchFamily="34" charset="0"/>
              </a:rPr>
            </a:br>
            <a:r>
              <a:rPr lang="en-US" sz="1200" noProof="0" dirty="0">
                <a:latin typeface="Lato" panose="020F0502020204030203" pitchFamily="34" charset="0"/>
                <a:ea typeface="Lato" panose="020F0502020204030203" pitchFamily="34" charset="0"/>
                <a:cs typeface="Lato" panose="020F0502020204030203" pitchFamily="34" charset="0"/>
              </a:rPr>
              <a:t>Inclusions</a:t>
            </a:r>
            <a:r>
              <a:rPr lang="en-US" sz="1200" b="0" noProof="0" dirty="0">
                <a:latin typeface="Lato" panose="020F0502020204030203" pitchFamily="34" charset="0"/>
                <a:ea typeface="Lato" panose="020F0502020204030203" pitchFamily="34" charset="0"/>
                <a:cs typeface="Lato" panose="020F0502020204030203" pitchFamily="34" charset="0"/>
              </a:rPr>
              <a:t>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Roundtrip transportation, 3-3.5 Hour Shopping and Dining Time, all applicable gratuities &amp; COTC Event Staff </a:t>
            </a:r>
          </a:p>
          <a:p>
            <a:pPr marL="0" indent="0">
              <a:lnSpc>
                <a:spcPct val="100000"/>
              </a:lnSpc>
              <a:buNone/>
            </a:pPr>
            <a:br>
              <a:rPr lang="en-US" sz="1100" b="0" noProof="0" dirty="0">
                <a:latin typeface="Lato" panose="020F0502020204030203" pitchFamily="34" charset="0"/>
                <a:ea typeface="Lato" panose="020F0502020204030203" pitchFamily="34" charset="0"/>
                <a:cs typeface="Lato" panose="020F0502020204030203" pitchFamily="34" charset="0"/>
              </a:rPr>
            </a:br>
            <a:r>
              <a:rPr lang="en-US" sz="1200" noProof="0" dirty="0">
                <a:latin typeface="Lato" panose="020F0502020204030203" pitchFamily="34" charset="0"/>
                <a:ea typeface="Lato" panose="020F0502020204030203" pitchFamily="34" charset="0"/>
                <a:cs typeface="Lato" panose="020F0502020204030203" pitchFamily="34" charset="0"/>
              </a:rPr>
              <a:t>Noted</a:t>
            </a:r>
            <a:endParaRPr lang="en-US" sz="1100" noProof="0" dirty="0">
              <a:latin typeface="Lato" panose="020F0502020204030203" pitchFamily="34" charset="0"/>
              <a:ea typeface="Lato" panose="020F0502020204030203" pitchFamily="34" charset="0"/>
              <a:cs typeface="Lato" panose="020F0502020204030203" pitchFamily="34" charset="0"/>
            </a:endParaRP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30-45 Minute Transfer From Conrad Fort Lauderdale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Pending Availability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Comfortable Shoes Suggested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Gift Cards Can Be Pre-Purchased for Guests at an Additional Cost as a Gift Option </a:t>
            </a:r>
          </a:p>
          <a:p>
            <a:pPr>
              <a:lnSpc>
                <a:spcPct val="100000"/>
              </a:lnSpc>
            </a:pPr>
            <a:endParaRPr lang="en-US" sz="1200" b="0" noProof="0" dirty="0">
              <a:latin typeface="Lato" panose="020F0502020204030203" pitchFamily="34" charset="0"/>
              <a:ea typeface="Lato" panose="020F0502020204030203" pitchFamily="34" charset="0"/>
              <a:cs typeface="Lato" panose="020F0502020204030203" pitchFamily="34" charset="0"/>
            </a:endParaRPr>
          </a:p>
        </p:txBody>
      </p:sp>
      <p:sp>
        <p:nvSpPr>
          <p:cNvPr id="10" name="Marcador de número de diapositiva 4">
            <a:extLst>
              <a:ext uri="{FF2B5EF4-FFF2-40B4-BE49-F238E27FC236}">
                <a16:creationId xmlns:a16="http://schemas.microsoft.com/office/drawing/2014/main" id="{4F0DB37F-1BA2-69FE-E221-EFE5D00D2126}"/>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8</a:t>
            </a:fld>
            <a:endParaRPr lang="en-US" sz="1430" b="1" noProof="0" dirty="0">
              <a:solidFill>
                <a:schemeClr val="bg1"/>
              </a:solidFill>
            </a:endParaRPr>
          </a:p>
        </p:txBody>
      </p:sp>
      <p:pic>
        <p:nvPicPr>
          <p:cNvPr id="24" name="Imagen 23">
            <a:extLst>
              <a:ext uri="{FF2B5EF4-FFF2-40B4-BE49-F238E27FC236}">
                <a16:creationId xmlns:a16="http://schemas.microsoft.com/office/drawing/2014/main" id="{59C37520-43C6-20D3-8AC4-8CA6A7627906}"/>
              </a:ext>
            </a:extLst>
          </p:cNvPr>
          <p:cNvPicPr>
            <a:picLocks noChangeAspect="1"/>
          </p:cNvPicPr>
          <p:nvPr/>
        </p:nvPicPr>
        <p:blipFill>
          <a:blip r:embed="rId3"/>
          <a:srcRect l="2852" t="19062" r="2852" b="4142"/>
          <a:stretch>
            <a:fillRect/>
          </a:stretch>
        </p:blipFill>
        <p:spPr>
          <a:xfrm>
            <a:off x="4514250" y="650604"/>
            <a:ext cx="3083687" cy="4479402"/>
          </a:xfrm>
          <a:prstGeom prst="rect">
            <a:avLst/>
          </a:prstGeom>
        </p:spPr>
      </p:pic>
      <p:pic>
        <p:nvPicPr>
          <p:cNvPr id="29" name="Imagen 28">
            <a:extLst>
              <a:ext uri="{FF2B5EF4-FFF2-40B4-BE49-F238E27FC236}">
                <a16:creationId xmlns:a16="http://schemas.microsoft.com/office/drawing/2014/main" id="{A2CC9B22-7E34-5108-5BB7-BAE4B8EC64B8}"/>
              </a:ext>
            </a:extLst>
          </p:cNvPr>
          <p:cNvPicPr>
            <a:picLocks noChangeAspect="1"/>
          </p:cNvPicPr>
          <p:nvPr/>
        </p:nvPicPr>
        <p:blipFill>
          <a:blip r:embed="rId3"/>
          <a:srcRect l="2852" t="17000" r="2852" b="9576"/>
          <a:stretch>
            <a:fillRect/>
          </a:stretch>
        </p:blipFill>
        <p:spPr>
          <a:xfrm>
            <a:off x="4514250" y="5220182"/>
            <a:ext cx="3083687" cy="4282633"/>
          </a:xfrm>
          <a:prstGeom prst="rect">
            <a:avLst/>
          </a:prstGeom>
        </p:spPr>
      </p:pic>
    </p:spTree>
    <p:extLst>
      <p:ext uri="{BB962C8B-B14F-4D97-AF65-F5344CB8AC3E}">
        <p14:creationId xmlns:p14="http://schemas.microsoft.com/office/powerpoint/2010/main" val="3042000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a:extLst>
            <a:ext uri="{FF2B5EF4-FFF2-40B4-BE49-F238E27FC236}">
              <a16:creationId xmlns:a16="http://schemas.microsoft.com/office/drawing/2014/main" id="{CA60122E-5D70-4EBF-86EF-0F6D39B5E154}"/>
            </a:ext>
          </a:extLst>
        </p:cNvPr>
        <p:cNvGrpSpPr/>
        <p:nvPr/>
      </p:nvGrpSpPr>
      <p:grpSpPr>
        <a:xfrm>
          <a:off x="0" y="0"/>
          <a:ext cx="0" cy="0"/>
          <a:chOff x="0" y="0"/>
          <a:chExt cx="0" cy="0"/>
        </a:xfrm>
      </p:grpSpPr>
      <p:sp>
        <p:nvSpPr>
          <p:cNvPr id="8" name="Marcador de contenido 5">
            <a:extLst>
              <a:ext uri="{FF2B5EF4-FFF2-40B4-BE49-F238E27FC236}">
                <a16:creationId xmlns:a16="http://schemas.microsoft.com/office/drawing/2014/main" id="{5BB67548-3ECF-1E9C-1C04-4E6A4AD16D17}"/>
              </a:ext>
            </a:extLst>
          </p:cNvPr>
          <p:cNvSpPr txBox="1">
            <a:spLocks/>
          </p:cNvSpPr>
          <p:nvPr/>
        </p:nvSpPr>
        <p:spPr>
          <a:xfrm>
            <a:off x="497710" y="1263743"/>
            <a:ext cx="3692325" cy="6097755"/>
          </a:xfrm>
          <a:prstGeom prst="rect">
            <a:avLst/>
          </a:prstGeom>
        </p:spPr>
        <p:txBody>
          <a:bodyPr vert="horz" lIns="93406" tIns="46703" rIns="93406" bIns="46703" rtlCol="0">
            <a:noAutofit/>
          </a:bodyPr>
          <a:lstStyle>
            <a:lvl1pPr marL="193510" indent="-193510" algn="l" defTabSz="774040" rtl="0" eaLnBrk="1" latinLnBrk="0" hangingPunct="1">
              <a:lnSpc>
                <a:spcPct val="90000"/>
              </a:lnSpc>
              <a:spcBef>
                <a:spcPts val="847"/>
              </a:spcBef>
              <a:buFont typeface="Arial" panose="020B0604020202020204" pitchFamily="34" charset="0"/>
              <a:buChar char="•"/>
              <a:defRPr sz="2000" b="1" i="0" kern="1200">
                <a:solidFill>
                  <a:srgbClr val="4C113B"/>
                </a:solidFill>
                <a:latin typeface="Lato Semibold" panose="020F0502020204030203" pitchFamily="34" charset="0"/>
                <a:ea typeface="Lato Semibold" panose="020F0502020204030203" pitchFamily="34" charset="0"/>
                <a:cs typeface="Lato Semibold" panose="020F0502020204030203" pitchFamily="34" charset="0"/>
              </a:defRPr>
            </a:lvl1pPr>
            <a:lvl2pPr marL="580530" indent="-193510" algn="l" defTabSz="774040" rtl="0" eaLnBrk="1" latinLnBrk="0" hangingPunct="1">
              <a:lnSpc>
                <a:spcPct val="90000"/>
              </a:lnSpc>
              <a:spcBef>
                <a:spcPts val="423"/>
              </a:spcBef>
              <a:buFont typeface="Arial" panose="020B0604020202020204" pitchFamily="34" charset="0"/>
              <a:buChar char="•"/>
              <a:defRPr sz="2032" kern="1200">
                <a:solidFill>
                  <a:srgbClr val="4C113B"/>
                </a:solidFill>
                <a:latin typeface="Lato" panose="020F0502020204030203" pitchFamily="34" charset="0"/>
                <a:ea typeface="Lato" panose="020F0502020204030203" pitchFamily="34" charset="0"/>
                <a:cs typeface="Lato" panose="020F0502020204030203" pitchFamily="34" charset="0"/>
              </a:defRPr>
            </a:lvl2pPr>
            <a:lvl3pPr marL="967550" indent="-193510" algn="l" defTabSz="774040" rtl="0" eaLnBrk="1" latinLnBrk="0" hangingPunct="1">
              <a:lnSpc>
                <a:spcPct val="90000"/>
              </a:lnSpc>
              <a:spcBef>
                <a:spcPts val="423"/>
              </a:spcBef>
              <a:buFont typeface="Arial" panose="020B0604020202020204" pitchFamily="34" charset="0"/>
              <a:buChar char="•"/>
              <a:defRPr sz="1693" kern="1200">
                <a:solidFill>
                  <a:srgbClr val="4C113B"/>
                </a:solidFill>
                <a:latin typeface="Lato" panose="020F0502020204030203" pitchFamily="34" charset="0"/>
                <a:ea typeface="Lato" panose="020F0502020204030203" pitchFamily="34" charset="0"/>
                <a:cs typeface="Lato" panose="020F0502020204030203" pitchFamily="34" charset="0"/>
              </a:defRPr>
            </a:lvl3pPr>
            <a:lvl4pPr marL="135456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4pPr>
            <a:lvl5pPr marL="1741589" indent="-193510" algn="l" defTabSz="774040" rtl="0" eaLnBrk="1" latinLnBrk="0" hangingPunct="1">
              <a:lnSpc>
                <a:spcPct val="90000"/>
              </a:lnSpc>
              <a:spcBef>
                <a:spcPts val="423"/>
              </a:spcBef>
              <a:buFont typeface="Arial" panose="020B0604020202020204" pitchFamily="34" charset="0"/>
              <a:buChar char="•"/>
              <a:defRPr sz="1524" kern="1200">
                <a:solidFill>
                  <a:srgbClr val="4C113B"/>
                </a:solidFill>
                <a:latin typeface="Lato" panose="020F0502020204030203" pitchFamily="34" charset="0"/>
                <a:ea typeface="Lato" panose="020F0502020204030203" pitchFamily="34" charset="0"/>
                <a:cs typeface="Lato" panose="020F0502020204030203" pitchFamily="34" charset="0"/>
              </a:defRPr>
            </a:lvl5pPr>
            <a:lvl6pPr marL="212860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6pPr>
            <a:lvl7pPr marL="251562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7pPr>
            <a:lvl8pPr marL="2902649"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8pPr>
            <a:lvl9pPr marL="3289668" indent="-193510" algn="l" defTabSz="774040" rtl="0" eaLnBrk="1" latinLnBrk="0" hangingPunct="1">
              <a:lnSpc>
                <a:spcPct val="90000"/>
              </a:lnSpc>
              <a:spcBef>
                <a:spcPts val="423"/>
              </a:spcBef>
              <a:buFont typeface="Arial" panose="020B0604020202020204" pitchFamily="34" charset="0"/>
              <a:buChar char="•"/>
              <a:defRPr sz="1524" kern="1200">
                <a:solidFill>
                  <a:schemeClr val="tx1"/>
                </a:solidFill>
                <a:latin typeface="+mn-lt"/>
                <a:ea typeface="+mn-ea"/>
                <a:cs typeface="+mn-cs"/>
              </a:defRPr>
            </a:lvl9pPr>
          </a:lstStyle>
          <a:p>
            <a:pPr marL="0" indent="0">
              <a:buNone/>
            </a:pPr>
            <a:r>
              <a:rPr lang="en-US" sz="2400" noProof="0" dirty="0">
                <a:solidFill>
                  <a:srgbClr val="F37D35"/>
                </a:solidFill>
                <a:latin typeface="Lato Black" panose="020F0502020204030203" pitchFamily="34" charset="0"/>
                <a:ea typeface="Lato Black" panose="020F0502020204030203" pitchFamily="34" charset="0"/>
                <a:cs typeface="Lato Black" panose="020F0502020204030203" pitchFamily="34" charset="0"/>
              </a:rPr>
              <a:t>Everglades Airboat Adventure</a:t>
            </a:r>
            <a:br>
              <a:rPr lang="en-US" sz="2400" noProof="0" dirty="0">
                <a:solidFill>
                  <a:srgbClr val="F37D35"/>
                </a:solidFill>
                <a:latin typeface="Lato Black" panose="020F0502020204030203" pitchFamily="34" charset="0"/>
                <a:ea typeface="Lato Black" panose="020F0502020204030203" pitchFamily="34" charset="0"/>
                <a:cs typeface="Lato Black" panose="020F0502020204030203" pitchFamily="34" charset="0"/>
              </a:rPr>
            </a:br>
            <a:r>
              <a:rPr lang="en-US" sz="1600" noProof="0" dirty="0">
                <a:latin typeface="Lato" panose="020F0502020204030203" pitchFamily="34" charset="0"/>
                <a:ea typeface="Lato" panose="020F0502020204030203" pitchFamily="34" charset="0"/>
                <a:cs typeface="Lato" panose="020F0502020204030203" pitchFamily="34" charset="0"/>
              </a:rPr>
              <a:t>Saturday, December 5 | 1:00–4:00 PM</a:t>
            </a:r>
          </a:p>
          <a:p>
            <a:pPr marL="0" indent="0">
              <a:buNone/>
            </a:pPr>
            <a:r>
              <a:rPr lang="en-US" sz="1300" b="0" i="1" noProof="0" dirty="0">
                <a:latin typeface="Lato" panose="020F0502020204030203" pitchFamily="34" charset="0"/>
                <a:ea typeface="Lato" panose="020F0502020204030203" pitchFamily="34" charset="0"/>
                <a:cs typeface="Lato" panose="020F0502020204030203" pitchFamily="34" charset="0"/>
              </a:rPr>
              <a:t>1.5 Hour Tour </a:t>
            </a:r>
          </a:p>
          <a:p>
            <a:pPr marL="0" indent="0">
              <a:buNone/>
            </a:pPr>
            <a:r>
              <a:rPr lang="en-US" sz="1100" b="0" noProof="0" dirty="0">
                <a:latin typeface="Lato" panose="020F0502020204030203" pitchFamily="34" charset="0"/>
                <a:ea typeface="Lato" panose="020F0502020204030203" pitchFamily="34" charset="0"/>
                <a:cs typeface="Lato" panose="020F0502020204030203" pitchFamily="34" charset="0"/>
              </a:rPr>
              <a:t>Just outside Fort Lauderdale, this private airboat tour brings your group deep into the Everglades for a firsthand look at one of the most </a:t>
            </a:r>
            <a:r>
              <a:rPr lang="en-US" sz="1100" noProof="0" dirty="0">
                <a:latin typeface="Lato" panose="020F0502020204030203" pitchFamily="34" charset="0"/>
                <a:ea typeface="Lato" panose="020F0502020204030203" pitchFamily="34" charset="0"/>
                <a:cs typeface="Lato" panose="020F0502020204030203" pitchFamily="34" charset="0"/>
              </a:rPr>
              <a:t>iconic and ecologically rich landscapes in Florida. </a:t>
            </a:r>
          </a:p>
          <a:p>
            <a:pPr marL="0" indent="0">
              <a:buNone/>
            </a:pPr>
            <a:r>
              <a:rPr lang="en-US" sz="1100" b="0" noProof="0" dirty="0">
                <a:latin typeface="Lato" panose="020F0502020204030203" pitchFamily="34" charset="0"/>
                <a:ea typeface="Lato" panose="020F0502020204030203" pitchFamily="34" charset="0"/>
                <a:cs typeface="Lato" panose="020F0502020204030203" pitchFamily="34" charset="0"/>
              </a:rPr>
              <a:t>Guests glide across open wetlands on a 60-minute narrated ride in search of alligators and </a:t>
            </a:r>
            <a:r>
              <a:rPr lang="en-US" sz="1100" noProof="0" dirty="0">
                <a:latin typeface="Lato" panose="020F0502020204030203" pitchFamily="34" charset="0"/>
                <a:ea typeface="Lato" panose="020F0502020204030203" pitchFamily="34" charset="0"/>
                <a:cs typeface="Lato" panose="020F0502020204030203" pitchFamily="34" charset="0"/>
              </a:rPr>
              <a:t>native wildlife. </a:t>
            </a:r>
          </a:p>
          <a:p>
            <a:pPr marL="0" indent="0">
              <a:lnSpc>
                <a:spcPct val="100000"/>
              </a:lnSpc>
              <a:buNone/>
            </a:pPr>
            <a:endParaRPr lang="en-US" sz="1100" b="0" noProof="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buNone/>
            </a:pPr>
            <a:r>
              <a:rPr lang="en-US" sz="1200" noProof="0" dirty="0" err="1">
                <a:latin typeface="Lato" panose="020F0502020204030203" pitchFamily="34" charset="0"/>
                <a:ea typeface="Lato" panose="020F0502020204030203" pitchFamily="34" charset="0"/>
                <a:cs typeface="Lato" panose="020F0502020204030203" pitchFamily="34" charset="0"/>
              </a:rPr>
              <a:t>PriceDescription</a:t>
            </a:r>
            <a:r>
              <a:rPr lang="en-US" sz="1200" noProof="0" dirty="0">
                <a:latin typeface="Lato" panose="020F0502020204030203" pitchFamily="34" charset="0"/>
                <a:ea typeface="Lato" panose="020F0502020204030203" pitchFamily="34" charset="0"/>
                <a:cs typeface="Lato" panose="020F0502020204030203" pitchFamily="34" charset="0"/>
              </a:rPr>
              <a:t> </a:t>
            </a:r>
            <a:r>
              <a:rPr lang="en-US" sz="1600" noProof="0" dirty="0">
                <a:latin typeface="Lato" panose="020F0502020204030203" pitchFamily="34" charset="0"/>
                <a:ea typeface="Lato" panose="020F0502020204030203" pitchFamily="34" charset="0"/>
                <a:cs typeface="Lato" panose="020F0502020204030203" pitchFamily="34" charset="0"/>
              </a:rPr>
              <a:t>| </a:t>
            </a:r>
            <a:r>
              <a:rPr lang="en-US" sz="1200" noProof="0" dirty="0">
                <a:latin typeface="Lato" panose="020F0502020204030203" pitchFamily="34" charset="0"/>
                <a:ea typeface="Lato" panose="020F0502020204030203" pitchFamily="34" charset="0"/>
                <a:cs typeface="Lato" panose="020F0502020204030203" pitchFamily="34" charset="0"/>
              </a:rPr>
              <a:t>$240.00 (Unit Price)</a:t>
            </a:r>
            <a:endParaRPr lang="en-US" sz="1050" b="0" noProof="0" dirty="0">
              <a:latin typeface="Lato" panose="020F0502020204030203" pitchFamily="34" charset="0"/>
              <a:ea typeface="Lato" panose="020F0502020204030203" pitchFamily="34" charset="0"/>
              <a:cs typeface="Lato" panose="020F0502020204030203" pitchFamily="34" charset="0"/>
            </a:endParaRP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Sales Tax is additional</a:t>
            </a:r>
          </a:p>
          <a:p>
            <a:pPr marL="0" indent="0">
              <a:lnSpc>
                <a:spcPct val="100000"/>
              </a:lnSpc>
              <a:buNone/>
            </a:pPr>
            <a:br>
              <a:rPr lang="en-US" sz="1050" noProof="0" dirty="0">
                <a:latin typeface="Lato" panose="020F0502020204030203" pitchFamily="34" charset="0"/>
                <a:ea typeface="Lato" panose="020F0502020204030203" pitchFamily="34" charset="0"/>
                <a:cs typeface="Lato" panose="020F0502020204030203" pitchFamily="34" charset="0"/>
              </a:rPr>
            </a:br>
            <a:r>
              <a:rPr lang="en-US" sz="1200" noProof="0" dirty="0">
                <a:latin typeface="Lato" panose="020F0502020204030203" pitchFamily="34" charset="0"/>
                <a:ea typeface="Lato" panose="020F0502020204030203" pitchFamily="34" charset="0"/>
                <a:cs typeface="Lato" panose="020F0502020204030203" pitchFamily="34" charset="0"/>
              </a:rPr>
              <a:t>Inclusions</a:t>
            </a:r>
            <a:r>
              <a:rPr lang="en-US" sz="1200" b="0" noProof="0" dirty="0">
                <a:latin typeface="Lato" panose="020F0502020204030203" pitchFamily="34" charset="0"/>
                <a:ea typeface="Lato" panose="020F0502020204030203" pitchFamily="34" charset="0"/>
                <a:cs typeface="Lato" panose="020F0502020204030203" pitchFamily="34" charset="0"/>
              </a:rPr>
              <a:t>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Roundtrip Transportation, Admission to Sawgrass Recreation Park, Professional tour guide, One-hour Airboat tour, Ear plugs, Chocolate Alligators, all applicable gratuities &amp; COTC Event Staff </a:t>
            </a:r>
          </a:p>
          <a:p>
            <a:pPr marL="0" indent="0">
              <a:lnSpc>
                <a:spcPct val="100000"/>
              </a:lnSpc>
              <a:buNone/>
            </a:pPr>
            <a:br>
              <a:rPr lang="en-US" sz="1100" b="0" noProof="0" dirty="0">
                <a:latin typeface="Lato" panose="020F0502020204030203" pitchFamily="34" charset="0"/>
                <a:ea typeface="Lato" panose="020F0502020204030203" pitchFamily="34" charset="0"/>
                <a:cs typeface="Lato" panose="020F0502020204030203" pitchFamily="34" charset="0"/>
              </a:rPr>
            </a:br>
            <a:r>
              <a:rPr lang="en-US" sz="1200" noProof="0" dirty="0">
                <a:latin typeface="Lato" panose="020F0502020204030203" pitchFamily="34" charset="0"/>
                <a:ea typeface="Lato" panose="020F0502020204030203" pitchFamily="34" charset="0"/>
                <a:cs typeface="Lato" panose="020F0502020204030203" pitchFamily="34" charset="0"/>
              </a:rPr>
              <a:t>Noted</a:t>
            </a:r>
            <a:endParaRPr lang="en-US" sz="1100" noProof="0" dirty="0">
              <a:latin typeface="Lato" panose="020F0502020204030203" pitchFamily="34" charset="0"/>
              <a:ea typeface="Lato" panose="020F0502020204030203" pitchFamily="34" charset="0"/>
              <a:cs typeface="Lato" panose="020F0502020204030203" pitchFamily="34" charset="0"/>
            </a:endParaRP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40-60 Minute Transfer From the Conrad Fort Lauderdale Beach Hotel </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Comfortable Clothes, Flat Shoes, Sunscreen, Sunglasses and Hats Recommended</a:t>
            </a:r>
          </a:p>
          <a:p>
            <a:pPr>
              <a:lnSpc>
                <a:spcPct val="100000"/>
              </a:lnSpc>
            </a:pPr>
            <a:r>
              <a:rPr lang="en-US" sz="1050" b="0" noProof="0" dirty="0">
                <a:latin typeface="Lato" panose="020F0502020204030203" pitchFamily="34" charset="0"/>
                <a:ea typeface="Lato" panose="020F0502020204030203" pitchFamily="34" charset="0"/>
                <a:cs typeface="Lato" panose="020F0502020204030203" pitchFamily="34" charset="0"/>
              </a:rPr>
              <a:t>Enhancement Option: Lunch Can Be Added at an Additional Cost </a:t>
            </a:r>
          </a:p>
          <a:p>
            <a:pPr>
              <a:lnSpc>
                <a:spcPct val="100000"/>
              </a:lnSpc>
            </a:pPr>
            <a:endParaRPr lang="en-US" sz="1200" b="0" noProof="0" dirty="0">
              <a:latin typeface="Lato" panose="020F0502020204030203" pitchFamily="34" charset="0"/>
              <a:ea typeface="Lato" panose="020F0502020204030203" pitchFamily="34" charset="0"/>
              <a:cs typeface="Lato" panose="020F0502020204030203" pitchFamily="34" charset="0"/>
            </a:endParaRPr>
          </a:p>
        </p:txBody>
      </p:sp>
      <p:sp>
        <p:nvSpPr>
          <p:cNvPr id="10" name="Marcador de número de diapositiva 4">
            <a:extLst>
              <a:ext uri="{FF2B5EF4-FFF2-40B4-BE49-F238E27FC236}">
                <a16:creationId xmlns:a16="http://schemas.microsoft.com/office/drawing/2014/main" id="{A1A06FDF-A201-E0E2-8D80-69BEE1388B1A}"/>
              </a:ext>
            </a:extLst>
          </p:cNvPr>
          <p:cNvSpPr>
            <a:spLocks noGrp="1"/>
          </p:cNvSpPr>
          <p:nvPr>
            <p:ph type="sldNum" sz="quarter" idx="12"/>
          </p:nvPr>
        </p:nvSpPr>
        <p:spPr>
          <a:xfrm>
            <a:off x="6923604" y="9875779"/>
            <a:ext cx="641761" cy="301743"/>
          </a:xfrm>
          <a:prstGeom prst="rect">
            <a:avLst/>
          </a:prstGeom>
        </p:spPr>
        <p:txBody>
          <a:bodyPr/>
          <a:lstStyle/>
          <a:p>
            <a:pPr algn="r"/>
            <a:fld id="{0E4507D3-FF5F-6543-BB60-CF245D75216E}" type="slidenum">
              <a:rPr lang="en-US" sz="1430" b="1" noProof="0" smtClean="0">
                <a:solidFill>
                  <a:schemeClr val="bg1"/>
                </a:solidFill>
              </a:rPr>
              <a:pPr algn="r"/>
              <a:t>9</a:t>
            </a:fld>
            <a:endParaRPr lang="en-US" sz="1430" b="1" noProof="0" dirty="0">
              <a:solidFill>
                <a:schemeClr val="bg1"/>
              </a:solidFill>
            </a:endParaRPr>
          </a:p>
        </p:txBody>
      </p:sp>
      <p:pic>
        <p:nvPicPr>
          <p:cNvPr id="24" name="Imagen 23">
            <a:extLst>
              <a:ext uri="{FF2B5EF4-FFF2-40B4-BE49-F238E27FC236}">
                <a16:creationId xmlns:a16="http://schemas.microsoft.com/office/drawing/2014/main" id="{8D73513C-9856-C982-AA49-287C15A4694B}"/>
              </a:ext>
            </a:extLst>
          </p:cNvPr>
          <p:cNvPicPr>
            <a:picLocks noChangeAspect="1"/>
          </p:cNvPicPr>
          <p:nvPr/>
        </p:nvPicPr>
        <p:blipFill>
          <a:blip r:embed="rId3"/>
          <a:srcRect l="2852" t="19062" r="2852" b="4142"/>
          <a:stretch>
            <a:fillRect/>
          </a:stretch>
        </p:blipFill>
        <p:spPr>
          <a:xfrm>
            <a:off x="4514250" y="650604"/>
            <a:ext cx="3083687" cy="4479402"/>
          </a:xfrm>
          <a:prstGeom prst="rect">
            <a:avLst/>
          </a:prstGeom>
        </p:spPr>
      </p:pic>
      <p:pic>
        <p:nvPicPr>
          <p:cNvPr id="29" name="Imagen 28">
            <a:extLst>
              <a:ext uri="{FF2B5EF4-FFF2-40B4-BE49-F238E27FC236}">
                <a16:creationId xmlns:a16="http://schemas.microsoft.com/office/drawing/2014/main" id="{4717E76B-6944-DA7D-9641-10F383FDEACC}"/>
              </a:ext>
            </a:extLst>
          </p:cNvPr>
          <p:cNvPicPr>
            <a:picLocks noChangeAspect="1"/>
          </p:cNvPicPr>
          <p:nvPr/>
        </p:nvPicPr>
        <p:blipFill>
          <a:blip r:embed="rId3"/>
          <a:srcRect l="2852" t="17000" r="2852" b="9576"/>
          <a:stretch>
            <a:fillRect/>
          </a:stretch>
        </p:blipFill>
        <p:spPr>
          <a:xfrm>
            <a:off x="4514250" y="5220182"/>
            <a:ext cx="3083687" cy="4282633"/>
          </a:xfrm>
          <a:prstGeom prst="rect">
            <a:avLst/>
          </a:prstGeom>
        </p:spPr>
      </p:pic>
    </p:spTree>
    <p:extLst>
      <p:ext uri="{BB962C8B-B14F-4D97-AF65-F5344CB8AC3E}">
        <p14:creationId xmlns:p14="http://schemas.microsoft.com/office/powerpoint/2010/main" val="3113649091"/>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22358</TotalTime>
  <Words>4242</Words>
  <Application>Microsoft Office PowerPoint</Application>
  <PresentationFormat>Custom</PresentationFormat>
  <Paragraphs>274</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Chalkduster</vt:lpstr>
      <vt:lpstr>FranklinGothicURWDem</vt:lpstr>
      <vt:lpstr>Lato</vt:lpstr>
      <vt:lpstr>Lato Black</vt:lpstr>
      <vt:lpstr>Lato Light</vt:lpstr>
      <vt:lpstr>MV Boli</vt:lpstr>
      <vt:lpstr>Tema de Office</vt:lpstr>
      <vt:lpstr>PowerPoint Presentation</vt:lpstr>
      <vt:lpstr>Agenda at a Glance</vt:lpstr>
      <vt:lpstr>Conference Tracks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Loren Ipsum</vt:lpstr>
      <vt:lpstr>SPONSORSHIP &amp; EXHIBIT OPPORTUNITIES</vt:lpstr>
      <vt:lpstr>Sponsorship &amp; Exhibit Opportunities (Continued)</vt:lpstr>
      <vt:lpstr>Sponsorship &amp; Exhibit Opportunities (Continued)</vt:lpstr>
      <vt:lpstr>Sponsorship &amp; Exhibit Opportunities (Continued)</vt:lpstr>
      <vt:lpstr>Sponsorship &amp; Exhibit Opportunities (Continued)</vt:lpstr>
      <vt:lpstr>Loren Ipsum</vt:lpstr>
      <vt:lpstr>Loren Ipsum</vt:lpstr>
      <vt:lpstr>Loren Ipsum</vt:lpstr>
      <vt:lpstr>Nearby Restaurants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Angelika Gardeazabal Collazos</dc:creator>
  <cp:lastModifiedBy>FRANCISCO JOSE KURI GONZALEZ</cp:lastModifiedBy>
  <cp:revision>92</cp:revision>
  <cp:lastPrinted>2026-03-06T20:10:22Z</cp:lastPrinted>
  <dcterms:created xsi:type="dcterms:W3CDTF">2026-02-04T19:43:10Z</dcterms:created>
  <dcterms:modified xsi:type="dcterms:W3CDTF">2026-06-01T11:36:14Z</dcterms:modified>
</cp:coreProperties>
</file>